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50" b="1" i="0">
                <a:solidFill>
                  <a:srgbClr val="4A86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650" b="1" i="0">
                <a:solidFill>
                  <a:srgbClr val="4A86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50" b="1" i="0">
                <a:solidFill>
                  <a:srgbClr val="4A86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50" b="1" i="0">
                <a:solidFill>
                  <a:srgbClr val="4A86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C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22534" y="513266"/>
            <a:ext cx="3785235" cy="3275965"/>
          </a:xfrm>
          <a:custGeom>
            <a:avLst/>
            <a:gdLst/>
            <a:ahLst/>
            <a:cxnLst/>
            <a:rect l="l" t="t" r="r" b="b"/>
            <a:pathLst>
              <a:path w="3785234" h="3275965">
                <a:moveTo>
                  <a:pt x="3785165" y="3275900"/>
                </a:moveTo>
                <a:lnTo>
                  <a:pt x="0" y="3275900"/>
                </a:lnTo>
                <a:lnTo>
                  <a:pt x="1892582" y="0"/>
                </a:lnTo>
                <a:lnTo>
                  <a:pt x="2009284" y="202001"/>
                </a:lnTo>
                <a:lnTo>
                  <a:pt x="1892582" y="202001"/>
                </a:lnTo>
                <a:lnTo>
                  <a:pt x="174874" y="3175278"/>
                </a:lnTo>
                <a:lnTo>
                  <a:pt x="3727033" y="3175278"/>
                </a:lnTo>
                <a:lnTo>
                  <a:pt x="3785165" y="3275900"/>
                </a:lnTo>
                <a:close/>
              </a:path>
              <a:path w="3785234" h="3275965">
                <a:moveTo>
                  <a:pt x="3727033" y="3175278"/>
                </a:moveTo>
                <a:lnTo>
                  <a:pt x="3610290" y="3175278"/>
                </a:lnTo>
                <a:lnTo>
                  <a:pt x="1892582" y="202001"/>
                </a:lnTo>
                <a:lnTo>
                  <a:pt x="2009284" y="202001"/>
                </a:lnTo>
                <a:lnTo>
                  <a:pt x="3727033" y="3175278"/>
                </a:lnTo>
                <a:close/>
              </a:path>
            </a:pathLst>
          </a:custGeom>
          <a:solidFill>
            <a:srgbClr val="8E5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4012" y="1822826"/>
            <a:ext cx="10580369" cy="1343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50" b="1" i="0">
                <a:solidFill>
                  <a:srgbClr val="4A86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9278" y="2861050"/>
            <a:ext cx="9959975" cy="5120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50" b="1" i="0">
                <a:solidFill>
                  <a:srgbClr val="4A86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6.png"/><Relationship Id="rId7" Type="http://schemas.openxmlformats.org/officeDocument/2006/relationships/image" Target="../media/image2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10" Type="http://schemas.openxmlformats.org/officeDocument/2006/relationships/image" Target="../media/image8.png"/><Relationship Id="rId4" Type="http://schemas.openxmlformats.org/officeDocument/2006/relationships/image" Target="../media/image47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3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10" Type="http://schemas.openxmlformats.org/officeDocument/2006/relationships/image" Target="../media/image9.pn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188325"/>
          </a:xfrm>
          <a:custGeom>
            <a:avLst/>
            <a:gdLst/>
            <a:ahLst/>
            <a:cxnLst/>
            <a:rect l="l" t="t" r="r" b="b"/>
            <a:pathLst>
              <a:path w="18288000" h="8188325">
                <a:moveTo>
                  <a:pt x="0" y="8188211"/>
                </a:moveTo>
                <a:lnTo>
                  <a:pt x="18287998" y="8188211"/>
                </a:lnTo>
                <a:lnTo>
                  <a:pt x="18287998" y="0"/>
                </a:lnTo>
                <a:lnTo>
                  <a:pt x="0" y="0"/>
                </a:lnTo>
                <a:lnTo>
                  <a:pt x="0" y="8188211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531622"/>
            <a:ext cx="18288000" cy="7755890"/>
            <a:chOff x="0" y="2531622"/>
            <a:chExt cx="18288000" cy="7755890"/>
          </a:xfrm>
        </p:grpSpPr>
        <p:sp>
          <p:nvSpPr>
            <p:cNvPr id="4" name="object 4"/>
            <p:cNvSpPr/>
            <p:nvPr/>
          </p:nvSpPr>
          <p:spPr>
            <a:xfrm>
              <a:off x="0" y="8188211"/>
              <a:ext cx="18286095" cy="2099310"/>
            </a:xfrm>
            <a:custGeom>
              <a:avLst/>
              <a:gdLst/>
              <a:ahLst/>
              <a:cxnLst/>
              <a:rect l="l" t="t" r="r" b="b"/>
              <a:pathLst>
                <a:path w="18286095" h="2099309">
                  <a:moveTo>
                    <a:pt x="0" y="0"/>
                  </a:moveTo>
                  <a:lnTo>
                    <a:pt x="18285706" y="0"/>
                  </a:lnTo>
                  <a:lnTo>
                    <a:pt x="18285706" y="2098788"/>
                  </a:lnTo>
                  <a:lnTo>
                    <a:pt x="0" y="2098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6049" y="3825182"/>
              <a:ext cx="5863626" cy="59749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655193" y="7208402"/>
              <a:ext cx="2633345" cy="2594610"/>
            </a:xfrm>
            <a:custGeom>
              <a:avLst/>
              <a:gdLst/>
              <a:ahLst/>
              <a:cxnLst/>
              <a:rect l="l" t="t" r="r" b="b"/>
              <a:pathLst>
                <a:path w="2633344" h="2594609">
                  <a:moveTo>
                    <a:pt x="2403218" y="2275184"/>
                  </a:moveTo>
                  <a:lnTo>
                    <a:pt x="395096" y="2275184"/>
                  </a:lnTo>
                  <a:lnTo>
                    <a:pt x="41371" y="393659"/>
                  </a:lnTo>
                  <a:lnTo>
                    <a:pt x="0" y="393659"/>
                  </a:lnTo>
                  <a:lnTo>
                    <a:pt x="0" y="0"/>
                  </a:lnTo>
                  <a:lnTo>
                    <a:pt x="2632805" y="0"/>
                  </a:lnTo>
                  <a:lnTo>
                    <a:pt x="2632805" y="1053968"/>
                  </a:lnTo>
                  <a:lnTo>
                    <a:pt x="2403218" y="2275184"/>
                  </a:lnTo>
                  <a:close/>
                </a:path>
                <a:path w="2633344" h="2594609">
                  <a:moveTo>
                    <a:pt x="2459759" y="2525335"/>
                  </a:moveTo>
                  <a:lnTo>
                    <a:pt x="338613" y="2525335"/>
                  </a:lnTo>
                  <a:lnTo>
                    <a:pt x="294430" y="2519662"/>
                  </a:lnTo>
                  <a:lnTo>
                    <a:pt x="253715" y="2503340"/>
                  </a:lnTo>
                  <a:lnTo>
                    <a:pt x="218345" y="2477414"/>
                  </a:lnTo>
                  <a:lnTo>
                    <a:pt x="190193" y="2442928"/>
                  </a:lnTo>
                  <a:lnTo>
                    <a:pt x="85788" y="2275184"/>
                  </a:lnTo>
                  <a:lnTo>
                    <a:pt x="2632805" y="2275184"/>
                  </a:lnTo>
                  <a:lnTo>
                    <a:pt x="2632805" y="2403360"/>
                  </a:lnTo>
                  <a:lnTo>
                    <a:pt x="2608178" y="2442928"/>
                  </a:lnTo>
                  <a:lnTo>
                    <a:pt x="2580026" y="2477414"/>
                  </a:lnTo>
                  <a:lnTo>
                    <a:pt x="2544656" y="2503340"/>
                  </a:lnTo>
                  <a:lnTo>
                    <a:pt x="2503942" y="2519662"/>
                  </a:lnTo>
                  <a:lnTo>
                    <a:pt x="2459759" y="2525335"/>
                  </a:lnTo>
                  <a:close/>
                </a:path>
                <a:path w="2633344" h="2594609">
                  <a:moveTo>
                    <a:pt x="2349090" y="2594131"/>
                  </a:moveTo>
                  <a:lnTo>
                    <a:pt x="449224" y="2594131"/>
                  </a:lnTo>
                  <a:lnTo>
                    <a:pt x="449224" y="2525335"/>
                  </a:lnTo>
                  <a:lnTo>
                    <a:pt x="2349090" y="2525335"/>
                  </a:lnTo>
                  <a:lnTo>
                    <a:pt x="2349090" y="2594131"/>
                  </a:lnTo>
                  <a:close/>
                </a:path>
              </a:pathLst>
            </a:custGeom>
            <a:solidFill>
              <a:srgbClr val="93C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5655" y="2531622"/>
              <a:ext cx="4742344" cy="727091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060500" y="0"/>
            <a:ext cx="3227705" cy="2108200"/>
            <a:chOff x="15060500" y="0"/>
            <a:chExt cx="3227705" cy="2108200"/>
          </a:xfrm>
        </p:grpSpPr>
        <p:sp>
          <p:nvSpPr>
            <p:cNvPr id="9" name="object 9"/>
            <p:cNvSpPr/>
            <p:nvPr/>
          </p:nvSpPr>
          <p:spPr>
            <a:xfrm>
              <a:off x="15521188" y="0"/>
              <a:ext cx="2698115" cy="1634489"/>
            </a:xfrm>
            <a:custGeom>
              <a:avLst/>
              <a:gdLst/>
              <a:ahLst/>
              <a:cxnLst/>
              <a:rect l="l" t="t" r="r" b="b"/>
              <a:pathLst>
                <a:path w="2698115" h="1634489">
                  <a:moveTo>
                    <a:pt x="2698003" y="1633987"/>
                  </a:moveTo>
                  <a:lnTo>
                    <a:pt x="0" y="1633987"/>
                  </a:lnTo>
                  <a:lnTo>
                    <a:pt x="0" y="0"/>
                  </a:lnTo>
                  <a:lnTo>
                    <a:pt x="2698003" y="0"/>
                  </a:lnTo>
                  <a:lnTo>
                    <a:pt x="2698003" y="1633987"/>
                  </a:lnTo>
                  <a:close/>
                </a:path>
              </a:pathLst>
            </a:custGeom>
            <a:solidFill>
              <a:srgbClr val="EC9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60500" y="0"/>
              <a:ext cx="3227498" cy="210819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962434" y="0"/>
            <a:ext cx="4572000" cy="3443604"/>
            <a:chOff x="9962434" y="0"/>
            <a:chExt cx="4572000" cy="3443604"/>
          </a:xfrm>
        </p:grpSpPr>
        <p:sp>
          <p:nvSpPr>
            <p:cNvPr id="12" name="object 12"/>
            <p:cNvSpPr/>
            <p:nvPr/>
          </p:nvSpPr>
          <p:spPr>
            <a:xfrm>
              <a:off x="9962434" y="2977696"/>
              <a:ext cx="4572000" cy="294005"/>
            </a:xfrm>
            <a:custGeom>
              <a:avLst/>
              <a:gdLst/>
              <a:ahLst/>
              <a:cxnLst/>
              <a:rect l="l" t="t" r="r" b="b"/>
              <a:pathLst>
                <a:path w="4572000" h="294004">
                  <a:moveTo>
                    <a:pt x="4571999" y="293630"/>
                  </a:moveTo>
                  <a:lnTo>
                    <a:pt x="0" y="293630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293630"/>
                  </a:lnTo>
                  <a:close/>
                </a:path>
              </a:pathLst>
            </a:custGeom>
            <a:solidFill>
              <a:srgbClr val="EC9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05559" y="3271327"/>
              <a:ext cx="69215" cy="43815"/>
            </a:xfrm>
            <a:custGeom>
              <a:avLst/>
              <a:gdLst/>
              <a:ahLst/>
              <a:cxnLst/>
              <a:rect l="l" t="t" r="r" b="b"/>
              <a:pathLst>
                <a:path w="69215" h="43814">
                  <a:moveTo>
                    <a:pt x="60400" y="43189"/>
                  </a:moveTo>
                  <a:lnTo>
                    <a:pt x="0" y="0"/>
                  </a:lnTo>
                  <a:lnTo>
                    <a:pt x="68829" y="0"/>
                  </a:lnTo>
                  <a:lnTo>
                    <a:pt x="68829" y="31381"/>
                  </a:lnTo>
                  <a:lnTo>
                    <a:pt x="68829" y="38824"/>
                  </a:lnTo>
                  <a:lnTo>
                    <a:pt x="60400" y="43189"/>
                  </a:lnTo>
                  <a:close/>
                </a:path>
              </a:pathLst>
            </a:custGeom>
            <a:solidFill>
              <a:srgbClr val="93C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60653" y="985293"/>
              <a:ext cx="648335" cy="1992630"/>
            </a:xfrm>
            <a:custGeom>
              <a:avLst/>
              <a:gdLst/>
              <a:ahLst/>
              <a:cxnLst/>
              <a:rect l="l" t="t" r="r" b="b"/>
              <a:pathLst>
                <a:path w="648334" h="1992630">
                  <a:moveTo>
                    <a:pt x="574357" y="1992403"/>
                  </a:moveTo>
                  <a:lnTo>
                    <a:pt x="73723" y="1992403"/>
                  </a:lnTo>
                  <a:lnTo>
                    <a:pt x="45025" y="1986605"/>
                  </a:lnTo>
                  <a:lnTo>
                    <a:pt x="21591" y="1970795"/>
                  </a:lnTo>
                  <a:lnTo>
                    <a:pt x="5793" y="1947342"/>
                  </a:lnTo>
                  <a:lnTo>
                    <a:pt x="0" y="1918619"/>
                  </a:lnTo>
                  <a:lnTo>
                    <a:pt x="0" y="142557"/>
                  </a:lnTo>
                  <a:lnTo>
                    <a:pt x="3302" y="126190"/>
                  </a:lnTo>
                  <a:lnTo>
                    <a:pt x="12305" y="112826"/>
                  </a:lnTo>
                  <a:lnTo>
                    <a:pt x="25647" y="103816"/>
                  </a:lnTo>
                  <a:lnTo>
                    <a:pt x="41969" y="100512"/>
                  </a:lnTo>
                  <a:lnTo>
                    <a:pt x="79438" y="100512"/>
                  </a:lnTo>
                  <a:lnTo>
                    <a:pt x="89375" y="98503"/>
                  </a:lnTo>
                  <a:lnTo>
                    <a:pt x="97480" y="93025"/>
                  </a:lnTo>
                  <a:lnTo>
                    <a:pt x="102940" y="84903"/>
                  </a:lnTo>
                  <a:lnTo>
                    <a:pt x="104941" y="74964"/>
                  </a:lnTo>
                  <a:lnTo>
                    <a:pt x="102940" y="65003"/>
                  </a:lnTo>
                  <a:lnTo>
                    <a:pt x="97480" y="56871"/>
                  </a:lnTo>
                  <a:lnTo>
                    <a:pt x="89375" y="51389"/>
                  </a:lnTo>
                  <a:lnTo>
                    <a:pt x="79438" y="49379"/>
                  </a:lnTo>
                  <a:lnTo>
                    <a:pt x="65079" y="49379"/>
                  </a:lnTo>
                  <a:lnTo>
                    <a:pt x="59257" y="43547"/>
                  </a:lnTo>
                  <a:lnTo>
                    <a:pt x="59257" y="5868"/>
                  </a:lnTo>
                  <a:lnTo>
                    <a:pt x="65079" y="0"/>
                  </a:lnTo>
                  <a:lnTo>
                    <a:pt x="582965" y="0"/>
                  </a:lnTo>
                  <a:lnTo>
                    <a:pt x="588787" y="5868"/>
                  </a:lnTo>
                  <a:lnTo>
                    <a:pt x="588787" y="43547"/>
                  </a:lnTo>
                  <a:lnTo>
                    <a:pt x="582965" y="49379"/>
                  </a:lnTo>
                  <a:lnTo>
                    <a:pt x="568642" y="49379"/>
                  </a:lnTo>
                  <a:lnTo>
                    <a:pt x="558699" y="51389"/>
                  </a:lnTo>
                  <a:lnTo>
                    <a:pt x="550582" y="56871"/>
                  </a:lnTo>
                  <a:lnTo>
                    <a:pt x="545109" y="65003"/>
                  </a:lnTo>
                  <a:lnTo>
                    <a:pt x="543103" y="74964"/>
                  </a:lnTo>
                  <a:lnTo>
                    <a:pt x="545109" y="84903"/>
                  </a:lnTo>
                  <a:lnTo>
                    <a:pt x="550582" y="93025"/>
                  </a:lnTo>
                  <a:lnTo>
                    <a:pt x="558699" y="98503"/>
                  </a:lnTo>
                  <a:lnTo>
                    <a:pt x="568642" y="100512"/>
                  </a:lnTo>
                  <a:lnTo>
                    <a:pt x="606075" y="100512"/>
                  </a:lnTo>
                  <a:lnTo>
                    <a:pt x="622413" y="103816"/>
                  </a:lnTo>
                  <a:lnTo>
                    <a:pt x="635753" y="112826"/>
                  </a:lnTo>
                  <a:lnTo>
                    <a:pt x="644747" y="126190"/>
                  </a:lnTo>
                  <a:lnTo>
                    <a:pt x="648045" y="142557"/>
                  </a:lnTo>
                  <a:lnTo>
                    <a:pt x="648045" y="1918619"/>
                  </a:lnTo>
                  <a:lnTo>
                    <a:pt x="642252" y="1947342"/>
                  </a:lnTo>
                  <a:lnTo>
                    <a:pt x="626457" y="1970795"/>
                  </a:lnTo>
                  <a:lnTo>
                    <a:pt x="603034" y="1986605"/>
                  </a:lnTo>
                  <a:lnTo>
                    <a:pt x="574357" y="1992403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15262" y="0"/>
              <a:ext cx="4500880" cy="3443604"/>
            </a:xfrm>
            <a:custGeom>
              <a:avLst/>
              <a:gdLst/>
              <a:ahLst/>
              <a:cxnLst/>
              <a:rect l="l" t="t" r="r" b="b"/>
              <a:pathLst>
                <a:path w="4500880" h="3443604">
                  <a:moveTo>
                    <a:pt x="4500" y="2998164"/>
                  </a:moveTo>
                  <a:lnTo>
                    <a:pt x="3000" y="2996697"/>
                  </a:lnTo>
                  <a:lnTo>
                    <a:pt x="0" y="2994873"/>
                  </a:lnTo>
                  <a:lnTo>
                    <a:pt x="964" y="2990614"/>
                  </a:lnTo>
                  <a:lnTo>
                    <a:pt x="3000" y="2987752"/>
                  </a:lnTo>
                  <a:lnTo>
                    <a:pt x="4500" y="2984782"/>
                  </a:lnTo>
                  <a:lnTo>
                    <a:pt x="9322" y="2989541"/>
                  </a:lnTo>
                  <a:lnTo>
                    <a:pt x="4500" y="2998164"/>
                  </a:lnTo>
                  <a:close/>
                </a:path>
                <a:path w="4500880" h="3443604">
                  <a:moveTo>
                    <a:pt x="1784973" y="3170099"/>
                  </a:moveTo>
                  <a:lnTo>
                    <a:pt x="1783865" y="3169885"/>
                  </a:lnTo>
                  <a:lnTo>
                    <a:pt x="1780686" y="3169169"/>
                  </a:lnTo>
                  <a:lnTo>
                    <a:pt x="1777757" y="3167165"/>
                  </a:lnTo>
                  <a:lnTo>
                    <a:pt x="1774757" y="3165698"/>
                  </a:lnTo>
                  <a:lnTo>
                    <a:pt x="1776257" y="3164195"/>
                  </a:lnTo>
                  <a:lnTo>
                    <a:pt x="1777757" y="3162728"/>
                  </a:lnTo>
                  <a:lnTo>
                    <a:pt x="1779579" y="3160903"/>
                  </a:lnTo>
                  <a:lnTo>
                    <a:pt x="1788330" y="3165698"/>
                  </a:lnTo>
                  <a:lnTo>
                    <a:pt x="1786830" y="3167165"/>
                  </a:lnTo>
                  <a:lnTo>
                    <a:pt x="1784973" y="3170099"/>
                  </a:lnTo>
                  <a:close/>
                </a:path>
                <a:path w="4500880" h="3443604">
                  <a:moveTo>
                    <a:pt x="808100" y="3155330"/>
                  </a:moveTo>
                  <a:lnTo>
                    <a:pt x="793377" y="3151419"/>
                  </a:lnTo>
                  <a:lnTo>
                    <a:pt x="778633" y="3139684"/>
                  </a:lnTo>
                  <a:lnTo>
                    <a:pt x="793377" y="3127950"/>
                  </a:lnTo>
                  <a:lnTo>
                    <a:pt x="808100" y="3124038"/>
                  </a:lnTo>
                  <a:lnTo>
                    <a:pt x="822824" y="3127950"/>
                  </a:lnTo>
                  <a:lnTo>
                    <a:pt x="837568" y="3139684"/>
                  </a:lnTo>
                  <a:lnTo>
                    <a:pt x="822824" y="3151419"/>
                  </a:lnTo>
                  <a:lnTo>
                    <a:pt x="808100" y="3155330"/>
                  </a:lnTo>
                  <a:close/>
                </a:path>
                <a:path w="4500880" h="3443604">
                  <a:moveTo>
                    <a:pt x="4229814" y="3112812"/>
                  </a:moveTo>
                  <a:lnTo>
                    <a:pt x="4228599" y="3110736"/>
                  </a:lnTo>
                  <a:lnTo>
                    <a:pt x="4227635" y="3109698"/>
                  </a:lnTo>
                  <a:lnTo>
                    <a:pt x="4229528" y="3108553"/>
                  </a:lnTo>
                  <a:lnTo>
                    <a:pt x="4231457" y="3107444"/>
                  </a:lnTo>
                  <a:lnTo>
                    <a:pt x="4233278" y="3106335"/>
                  </a:lnTo>
                  <a:lnTo>
                    <a:pt x="4234457" y="3107587"/>
                  </a:lnTo>
                  <a:lnTo>
                    <a:pt x="4236386" y="3109698"/>
                  </a:lnTo>
                  <a:lnTo>
                    <a:pt x="4234457" y="3110736"/>
                  </a:lnTo>
                  <a:lnTo>
                    <a:pt x="4232564" y="3112167"/>
                  </a:lnTo>
                  <a:lnTo>
                    <a:pt x="4230528" y="3112668"/>
                  </a:lnTo>
                  <a:lnTo>
                    <a:pt x="4229814" y="3112812"/>
                  </a:lnTo>
                  <a:close/>
                </a:path>
                <a:path w="4500880" h="3443604">
                  <a:moveTo>
                    <a:pt x="4348186" y="3207313"/>
                  </a:moveTo>
                  <a:lnTo>
                    <a:pt x="4345400" y="3206633"/>
                  </a:lnTo>
                  <a:lnTo>
                    <a:pt x="4343506" y="3205238"/>
                  </a:lnTo>
                  <a:lnTo>
                    <a:pt x="4341578" y="3204200"/>
                  </a:lnTo>
                  <a:lnTo>
                    <a:pt x="4342542" y="3203126"/>
                  </a:lnTo>
                  <a:lnTo>
                    <a:pt x="4344685" y="3200836"/>
                  </a:lnTo>
                  <a:lnTo>
                    <a:pt x="4350329" y="3204200"/>
                  </a:lnTo>
                  <a:lnTo>
                    <a:pt x="4349364" y="3205238"/>
                  </a:lnTo>
                  <a:lnTo>
                    <a:pt x="4348186" y="3207313"/>
                  </a:lnTo>
                  <a:close/>
                </a:path>
                <a:path w="4500880" h="3443604">
                  <a:moveTo>
                    <a:pt x="3915167" y="3048868"/>
                  </a:moveTo>
                  <a:lnTo>
                    <a:pt x="3912917" y="3048832"/>
                  </a:lnTo>
                  <a:lnTo>
                    <a:pt x="3911631" y="3047437"/>
                  </a:lnTo>
                  <a:lnTo>
                    <a:pt x="3911595" y="3045004"/>
                  </a:lnTo>
                  <a:lnTo>
                    <a:pt x="3913560" y="3042356"/>
                  </a:lnTo>
                  <a:lnTo>
                    <a:pt x="3915524" y="3041068"/>
                  </a:lnTo>
                  <a:lnTo>
                    <a:pt x="3917239" y="3039601"/>
                  </a:lnTo>
                  <a:lnTo>
                    <a:pt x="3918239" y="3040674"/>
                  </a:lnTo>
                  <a:lnTo>
                    <a:pt x="3920096" y="3042248"/>
                  </a:lnTo>
                  <a:lnTo>
                    <a:pt x="3919918" y="3042571"/>
                  </a:lnTo>
                  <a:lnTo>
                    <a:pt x="3918882" y="3044646"/>
                  </a:lnTo>
                  <a:lnTo>
                    <a:pt x="3917596" y="3046686"/>
                  </a:lnTo>
                  <a:lnTo>
                    <a:pt x="3915167" y="3048868"/>
                  </a:lnTo>
                  <a:close/>
                </a:path>
                <a:path w="4500880" h="3443604">
                  <a:moveTo>
                    <a:pt x="3907773" y="3057027"/>
                  </a:moveTo>
                  <a:lnTo>
                    <a:pt x="3901808" y="3053270"/>
                  </a:lnTo>
                  <a:lnTo>
                    <a:pt x="3905416" y="3050586"/>
                  </a:lnTo>
                  <a:lnTo>
                    <a:pt x="3909166" y="3047723"/>
                  </a:lnTo>
                  <a:lnTo>
                    <a:pt x="3910845" y="3048296"/>
                  </a:lnTo>
                  <a:lnTo>
                    <a:pt x="3912131" y="3048296"/>
                  </a:lnTo>
                  <a:lnTo>
                    <a:pt x="3912131" y="3052482"/>
                  </a:lnTo>
                  <a:lnTo>
                    <a:pt x="3910417" y="3053949"/>
                  </a:lnTo>
                  <a:lnTo>
                    <a:pt x="3907773" y="3057027"/>
                  </a:lnTo>
                  <a:close/>
                </a:path>
                <a:path w="4500880" h="3443604">
                  <a:moveTo>
                    <a:pt x="3451395" y="3084937"/>
                  </a:moveTo>
                  <a:lnTo>
                    <a:pt x="3446180" y="3081896"/>
                  </a:lnTo>
                  <a:lnTo>
                    <a:pt x="3446073" y="3072485"/>
                  </a:lnTo>
                  <a:lnTo>
                    <a:pt x="3451109" y="3068441"/>
                  </a:lnTo>
                  <a:lnTo>
                    <a:pt x="3452395" y="3068763"/>
                  </a:lnTo>
                  <a:lnTo>
                    <a:pt x="3453509" y="3068763"/>
                  </a:lnTo>
                  <a:lnTo>
                    <a:pt x="3457789" y="3071447"/>
                  </a:lnTo>
                  <a:lnTo>
                    <a:pt x="3457967" y="3080750"/>
                  </a:lnTo>
                  <a:lnTo>
                    <a:pt x="3452895" y="3084830"/>
                  </a:lnTo>
                  <a:lnTo>
                    <a:pt x="3451395" y="3084937"/>
                  </a:lnTo>
                  <a:close/>
                </a:path>
                <a:path w="4500880" h="3443604">
                  <a:moveTo>
                    <a:pt x="3453509" y="3068763"/>
                  </a:moveTo>
                  <a:lnTo>
                    <a:pt x="3452395" y="3068763"/>
                  </a:lnTo>
                  <a:lnTo>
                    <a:pt x="3453395" y="3068692"/>
                  </a:lnTo>
                  <a:close/>
                </a:path>
                <a:path w="4500880" h="3443604">
                  <a:moveTo>
                    <a:pt x="4411873" y="3144336"/>
                  </a:moveTo>
                  <a:lnTo>
                    <a:pt x="4405836" y="3144336"/>
                  </a:lnTo>
                  <a:lnTo>
                    <a:pt x="4411694" y="3142726"/>
                  </a:lnTo>
                  <a:lnTo>
                    <a:pt x="4413015" y="3133637"/>
                  </a:lnTo>
                  <a:lnTo>
                    <a:pt x="4419195" y="3129093"/>
                  </a:lnTo>
                  <a:lnTo>
                    <a:pt x="4425945" y="3125013"/>
                  </a:lnTo>
                  <a:lnTo>
                    <a:pt x="4428178" y="3134685"/>
                  </a:lnTo>
                  <a:lnTo>
                    <a:pt x="4427468" y="3139778"/>
                  </a:lnTo>
                  <a:lnTo>
                    <a:pt x="4422505" y="3141926"/>
                  </a:lnTo>
                  <a:lnTo>
                    <a:pt x="4411979" y="3142761"/>
                  </a:lnTo>
                  <a:lnTo>
                    <a:pt x="4411873" y="3144336"/>
                  </a:lnTo>
                  <a:close/>
                </a:path>
                <a:path w="4500880" h="3443604">
                  <a:moveTo>
                    <a:pt x="4410836" y="3159758"/>
                  </a:moveTo>
                  <a:lnTo>
                    <a:pt x="4402050" y="3159579"/>
                  </a:lnTo>
                  <a:lnTo>
                    <a:pt x="4399871" y="3151850"/>
                  </a:lnTo>
                  <a:lnTo>
                    <a:pt x="4394941" y="3148343"/>
                  </a:lnTo>
                  <a:lnTo>
                    <a:pt x="4398085" y="3138289"/>
                  </a:lnTo>
                  <a:lnTo>
                    <a:pt x="4405836" y="3144336"/>
                  </a:lnTo>
                  <a:lnTo>
                    <a:pt x="4411873" y="3144336"/>
                  </a:lnTo>
                  <a:lnTo>
                    <a:pt x="4410836" y="3159758"/>
                  </a:lnTo>
                  <a:close/>
                </a:path>
                <a:path w="4500880" h="3443604">
                  <a:moveTo>
                    <a:pt x="3496972" y="3145374"/>
                  </a:moveTo>
                  <a:lnTo>
                    <a:pt x="3493043" y="3139434"/>
                  </a:lnTo>
                  <a:lnTo>
                    <a:pt x="3489578" y="3134138"/>
                  </a:lnTo>
                  <a:lnTo>
                    <a:pt x="3490721" y="3128305"/>
                  </a:lnTo>
                  <a:lnTo>
                    <a:pt x="3495758" y="3123976"/>
                  </a:lnTo>
                  <a:lnTo>
                    <a:pt x="3499544" y="3129307"/>
                  </a:lnTo>
                  <a:lnTo>
                    <a:pt x="3506295" y="3132134"/>
                  </a:lnTo>
                  <a:lnTo>
                    <a:pt x="3507474" y="3139935"/>
                  </a:lnTo>
                  <a:lnTo>
                    <a:pt x="3502437" y="3144014"/>
                  </a:lnTo>
                  <a:lnTo>
                    <a:pt x="3496972" y="3145374"/>
                  </a:lnTo>
                  <a:close/>
                </a:path>
                <a:path w="4500880" h="3443604">
                  <a:moveTo>
                    <a:pt x="3548086" y="3114780"/>
                  </a:moveTo>
                  <a:lnTo>
                    <a:pt x="3544586" y="3105119"/>
                  </a:lnTo>
                  <a:lnTo>
                    <a:pt x="3546501" y="3098203"/>
                  </a:lnTo>
                  <a:lnTo>
                    <a:pt x="3551155" y="3092750"/>
                  </a:lnTo>
                  <a:lnTo>
                    <a:pt x="3555872" y="3087478"/>
                  </a:lnTo>
                  <a:lnTo>
                    <a:pt x="3562909" y="3095242"/>
                  </a:lnTo>
                  <a:lnTo>
                    <a:pt x="3563373" y="3097532"/>
                  </a:lnTo>
                  <a:lnTo>
                    <a:pt x="3558551" y="3103401"/>
                  </a:lnTo>
                  <a:lnTo>
                    <a:pt x="3555801" y="3106800"/>
                  </a:lnTo>
                  <a:lnTo>
                    <a:pt x="3552658" y="3109842"/>
                  </a:lnTo>
                  <a:lnTo>
                    <a:pt x="3548086" y="3114780"/>
                  </a:lnTo>
                  <a:close/>
                </a:path>
                <a:path w="4500880" h="3443604">
                  <a:moveTo>
                    <a:pt x="4325612" y="3202232"/>
                  </a:moveTo>
                  <a:lnTo>
                    <a:pt x="4300287" y="3202232"/>
                  </a:lnTo>
                  <a:lnTo>
                    <a:pt x="4304752" y="3196578"/>
                  </a:lnTo>
                  <a:lnTo>
                    <a:pt x="4310855" y="3191216"/>
                  </a:lnTo>
                  <a:lnTo>
                    <a:pt x="4317441" y="3189399"/>
                  </a:lnTo>
                  <a:lnTo>
                    <a:pt x="4324522" y="3190314"/>
                  </a:lnTo>
                  <a:lnTo>
                    <a:pt x="4332112" y="3193143"/>
                  </a:lnTo>
                  <a:lnTo>
                    <a:pt x="4329290" y="3197902"/>
                  </a:lnTo>
                  <a:lnTo>
                    <a:pt x="4325683" y="3201981"/>
                  </a:lnTo>
                  <a:lnTo>
                    <a:pt x="4325612" y="3202232"/>
                  </a:lnTo>
                  <a:close/>
                </a:path>
                <a:path w="4500880" h="3443604">
                  <a:moveTo>
                    <a:pt x="4291576" y="3237634"/>
                  </a:moveTo>
                  <a:lnTo>
                    <a:pt x="4280892" y="3236082"/>
                  </a:lnTo>
                  <a:lnTo>
                    <a:pt x="4280892" y="3203091"/>
                  </a:lnTo>
                  <a:lnTo>
                    <a:pt x="4283892" y="3201695"/>
                  </a:lnTo>
                  <a:lnTo>
                    <a:pt x="4286214" y="3200192"/>
                  </a:lnTo>
                  <a:lnTo>
                    <a:pt x="4294036" y="3198188"/>
                  </a:lnTo>
                  <a:lnTo>
                    <a:pt x="4300287" y="3202232"/>
                  </a:lnTo>
                  <a:lnTo>
                    <a:pt x="4325612" y="3202232"/>
                  </a:lnTo>
                  <a:lnTo>
                    <a:pt x="4322718" y="3212430"/>
                  </a:lnTo>
                  <a:lnTo>
                    <a:pt x="4323611" y="3218763"/>
                  </a:lnTo>
                  <a:lnTo>
                    <a:pt x="4321968" y="3226135"/>
                  </a:lnTo>
                  <a:lnTo>
                    <a:pt x="4317646" y="3226528"/>
                  </a:lnTo>
                  <a:lnTo>
                    <a:pt x="4315324" y="3227852"/>
                  </a:lnTo>
                  <a:lnTo>
                    <a:pt x="4308096" y="3232137"/>
                  </a:lnTo>
                  <a:lnTo>
                    <a:pt x="4300412" y="3235858"/>
                  </a:lnTo>
                  <a:lnTo>
                    <a:pt x="4291576" y="3237634"/>
                  </a:lnTo>
                  <a:close/>
                </a:path>
                <a:path w="4500880" h="3443604">
                  <a:moveTo>
                    <a:pt x="191702" y="3171101"/>
                  </a:moveTo>
                  <a:lnTo>
                    <a:pt x="190738" y="3170063"/>
                  </a:lnTo>
                  <a:lnTo>
                    <a:pt x="188809" y="3168775"/>
                  </a:lnTo>
                  <a:lnTo>
                    <a:pt x="188987" y="3168024"/>
                  </a:lnTo>
                  <a:lnTo>
                    <a:pt x="189416" y="3165770"/>
                  </a:lnTo>
                  <a:lnTo>
                    <a:pt x="190738" y="3163766"/>
                  </a:lnTo>
                  <a:lnTo>
                    <a:pt x="191702" y="3161655"/>
                  </a:lnTo>
                  <a:lnTo>
                    <a:pt x="192666" y="3162728"/>
                  </a:lnTo>
                  <a:lnTo>
                    <a:pt x="194845" y="3165018"/>
                  </a:lnTo>
                  <a:lnTo>
                    <a:pt x="192774" y="3169062"/>
                  </a:lnTo>
                  <a:lnTo>
                    <a:pt x="191702" y="3171101"/>
                  </a:lnTo>
                  <a:close/>
                </a:path>
                <a:path w="4500880" h="3443604">
                  <a:moveTo>
                    <a:pt x="3261586" y="3169885"/>
                  </a:moveTo>
                  <a:lnTo>
                    <a:pt x="3250834" y="3158255"/>
                  </a:lnTo>
                  <a:lnTo>
                    <a:pt x="3257549" y="3154641"/>
                  </a:lnTo>
                  <a:lnTo>
                    <a:pt x="3264015" y="3149775"/>
                  </a:lnTo>
                  <a:lnTo>
                    <a:pt x="3273623" y="3147485"/>
                  </a:lnTo>
                  <a:lnTo>
                    <a:pt x="3277731" y="3154641"/>
                  </a:lnTo>
                  <a:lnTo>
                    <a:pt x="3281124" y="3158255"/>
                  </a:lnTo>
                  <a:lnTo>
                    <a:pt x="3261586" y="3169885"/>
                  </a:lnTo>
                  <a:close/>
                </a:path>
                <a:path w="4500880" h="3443604">
                  <a:moveTo>
                    <a:pt x="2925329" y="3005929"/>
                  </a:moveTo>
                  <a:lnTo>
                    <a:pt x="2921222" y="2998737"/>
                  </a:lnTo>
                  <a:lnTo>
                    <a:pt x="2917864" y="2995123"/>
                  </a:lnTo>
                  <a:lnTo>
                    <a:pt x="2937367" y="2983494"/>
                  </a:lnTo>
                  <a:lnTo>
                    <a:pt x="2948118" y="2995123"/>
                  </a:lnTo>
                  <a:lnTo>
                    <a:pt x="2941403" y="2998737"/>
                  </a:lnTo>
                  <a:lnTo>
                    <a:pt x="2934938" y="3003603"/>
                  </a:lnTo>
                  <a:lnTo>
                    <a:pt x="2925329" y="3005929"/>
                  </a:lnTo>
                  <a:close/>
                </a:path>
                <a:path w="4500880" h="3443604">
                  <a:moveTo>
                    <a:pt x="1128033" y="3239303"/>
                  </a:moveTo>
                  <a:lnTo>
                    <a:pt x="1122175" y="3239303"/>
                  </a:lnTo>
                  <a:lnTo>
                    <a:pt x="1116318" y="3232540"/>
                  </a:lnTo>
                  <a:lnTo>
                    <a:pt x="1122175" y="3225741"/>
                  </a:lnTo>
                  <a:lnTo>
                    <a:pt x="1128033" y="3225741"/>
                  </a:lnTo>
                  <a:lnTo>
                    <a:pt x="1133891" y="3232540"/>
                  </a:lnTo>
                  <a:lnTo>
                    <a:pt x="1128033" y="3239303"/>
                  </a:lnTo>
                  <a:close/>
                </a:path>
                <a:path w="4500880" h="3443604">
                  <a:moveTo>
                    <a:pt x="213455" y="3001063"/>
                  </a:moveTo>
                  <a:lnTo>
                    <a:pt x="211062" y="2999989"/>
                  </a:lnTo>
                  <a:lnTo>
                    <a:pt x="208597" y="2999023"/>
                  </a:lnTo>
                  <a:lnTo>
                    <a:pt x="205954" y="2997485"/>
                  </a:lnTo>
                  <a:lnTo>
                    <a:pt x="206025" y="2995373"/>
                  </a:lnTo>
                  <a:lnTo>
                    <a:pt x="209776" y="2989899"/>
                  </a:lnTo>
                  <a:lnTo>
                    <a:pt x="218420" y="2990078"/>
                  </a:lnTo>
                  <a:lnTo>
                    <a:pt x="222634" y="2997843"/>
                  </a:lnTo>
                  <a:lnTo>
                    <a:pt x="218813" y="3000991"/>
                  </a:lnTo>
                  <a:lnTo>
                    <a:pt x="213455" y="3001063"/>
                  </a:lnTo>
                  <a:close/>
                </a:path>
                <a:path w="4500880" h="3443604">
                  <a:moveTo>
                    <a:pt x="208383" y="3240054"/>
                  </a:moveTo>
                  <a:lnTo>
                    <a:pt x="200810" y="3237048"/>
                  </a:lnTo>
                  <a:lnTo>
                    <a:pt x="194202" y="3237012"/>
                  </a:lnTo>
                  <a:lnTo>
                    <a:pt x="189809" y="3237012"/>
                  </a:lnTo>
                  <a:lnTo>
                    <a:pt x="186380" y="3233828"/>
                  </a:lnTo>
                  <a:lnTo>
                    <a:pt x="187416" y="3228138"/>
                  </a:lnTo>
                  <a:lnTo>
                    <a:pt x="187880" y="3225419"/>
                  </a:lnTo>
                  <a:lnTo>
                    <a:pt x="188559" y="3221125"/>
                  </a:lnTo>
                  <a:lnTo>
                    <a:pt x="193631" y="3219193"/>
                  </a:lnTo>
                  <a:lnTo>
                    <a:pt x="198631" y="3218155"/>
                  </a:lnTo>
                  <a:lnTo>
                    <a:pt x="206132" y="3222950"/>
                  </a:lnTo>
                  <a:lnTo>
                    <a:pt x="209633" y="3228210"/>
                  </a:lnTo>
                  <a:lnTo>
                    <a:pt x="213633" y="3232504"/>
                  </a:lnTo>
                  <a:lnTo>
                    <a:pt x="208383" y="3240054"/>
                  </a:lnTo>
                  <a:close/>
                </a:path>
                <a:path w="4500880" h="3443604">
                  <a:moveTo>
                    <a:pt x="4496885" y="3067404"/>
                  </a:moveTo>
                  <a:lnTo>
                    <a:pt x="4489239" y="3067404"/>
                  </a:lnTo>
                  <a:lnTo>
                    <a:pt x="4496097" y="3066151"/>
                  </a:lnTo>
                  <a:lnTo>
                    <a:pt x="4496885" y="3067404"/>
                  </a:lnTo>
                  <a:close/>
                </a:path>
                <a:path w="4500880" h="3443604">
                  <a:moveTo>
                    <a:pt x="4476237" y="3086977"/>
                  </a:moveTo>
                  <a:lnTo>
                    <a:pt x="4474023" y="3083541"/>
                  </a:lnTo>
                  <a:lnTo>
                    <a:pt x="4471773" y="3071769"/>
                  </a:lnTo>
                  <a:lnTo>
                    <a:pt x="4475166" y="3067618"/>
                  </a:lnTo>
                  <a:lnTo>
                    <a:pt x="4482060" y="3067189"/>
                  </a:lnTo>
                  <a:lnTo>
                    <a:pt x="4483488" y="3067117"/>
                  </a:lnTo>
                  <a:lnTo>
                    <a:pt x="4484917" y="3067189"/>
                  </a:lnTo>
                  <a:lnTo>
                    <a:pt x="4487775" y="3067189"/>
                  </a:lnTo>
                  <a:lnTo>
                    <a:pt x="4489239" y="3067404"/>
                  </a:lnTo>
                  <a:lnTo>
                    <a:pt x="4496885" y="3067404"/>
                  </a:lnTo>
                  <a:lnTo>
                    <a:pt x="4498347" y="3069729"/>
                  </a:lnTo>
                  <a:lnTo>
                    <a:pt x="4499240" y="3074524"/>
                  </a:lnTo>
                  <a:lnTo>
                    <a:pt x="4500598" y="3081466"/>
                  </a:lnTo>
                  <a:lnTo>
                    <a:pt x="4497204" y="3085688"/>
                  </a:lnTo>
                  <a:lnTo>
                    <a:pt x="4496507" y="3085724"/>
                  </a:lnTo>
                  <a:lnTo>
                    <a:pt x="4484560" y="3085724"/>
                  </a:lnTo>
                  <a:lnTo>
                    <a:pt x="4476237" y="3086977"/>
                  </a:lnTo>
                  <a:close/>
                </a:path>
                <a:path w="4500880" h="3443604">
                  <a:moveTo>
                    <a:pt x="4487453" y="3086189"/>
                  </a:moveTo>
                  <a:lnTo>
                    <a:pt x="4484560" y="3085724"/>
                  </a:lnTo>
                  <a:lnTo>
                    <a:pt x="4496507" y="3085724"/>
                  </a:lnTo>
                  <a:lnTo>
                    <a:pt x="4487453" y="3086189"/>
                  </a:lnTo>
                  <a:close/>
                </a:path>
                <a:path w="4500880" h="3443604">
                  <a:moveTo>
                    <a:pt x="4105977" y="3409663"/>
                  </a:moveTo>
                  <a:lnTo>
                    <a:pt x="3983319" y="3409663"/>
                  </a:lnTo>
                  <a:lnTo>
                    <a:pt x="3972088" y="3407390"/>
                  </a:lnTo>
                  <a:lnTo>
                    <a:pt x="3962914" y="3401191"/>
                  </a:lnTo>
                  <a:lnTo>
                    <a:pt x="3956727" y="3392001"/>
                  </a:lnTo>
                  <a:lnTo>
                    <a:pt x="3954573" y="3381323"/>
                  </a:lnTo>
                  <a:lnTo>
                    <a:pt x="3954458" y="3281275"/>
                  </a:lnTo>
                  <a:lnTo>
                    <a:pt x="3935563" y="3271328"/>
                  </a:lnTo>
                  <a:lnTo>
                    <a:pt x="4090296" y="3271328"/>
                  </a:lnTo>
                  <a:lnTo>
                    <a:pt x="4138692" y="3305929"/>
                  </a:lnTo>
                  <a:lnTo>
                    <a:pt x="4001464" y="3305929"/>
                  </a:lnTo>
                  <a:lnTo>
                    <a:pt x="4134838" y="3376027"/>
                  </a:lnTo>
                  <a:lnTo>
                    <a:pt x="4134722" y="3381323"/>
                  </a:lnTo>
                  <a:lnTo>
                    <a:pt x="4132568" y="3392001"/>
                  </a:lnTo>
                  <a:lnTo>
                    <a:pt x="4126381" y="3401191"/>
                  </a:lnTo>
                  <a:lnTo>
                    <a:pt x="4117207" y="3407390"/>
                  </a:lnTo>
                  <a:lnTo>
                    <a:pt x="4105977" y="3409663"/>
                  </a:lnTo>
                  <a:close/>
                </a:path>
                <a:path w="4500880" h="3443604">
                  <a:moveTo>
                    <a:pt x="4153118" y="3383169"/>
                  </a:moveTo>
                  <a:lnTo>
                    <a:pt x="4144946" y="3381323"/>
                  </a:lnTo>
                  <a:lnTo>
                    <a:pt x="4001464" y="3305929"/>
                  </a:lnTo>
                  <a:lnTo>
                    <a:pt x="4138692" y="3305929"/>
                  </a:lnTo>
                  <a:lnTo>
                    <a:pt x="4167304" y="3338062"/>
                  </a:lnTo>
                  <a:lnTo>
                    <a:pt x="4168413" y="3347330"/>
                  </a:lnTo>
                  <a:lnTo>
                    <a:pt x="4168413" y="3367118"/>
                  </a:lnTo>
                  <a:lnTo>
                    <a:pt x="4166248" y="3375214"/>
                  </a:lnTo>
                  <a:lnTo>
                    <a:pt x="4160685" y="3380849"/>
                  </a:lnTo>
                  <a:lnTo>
                    <a:pt x="4153118" y="3383169"/>
                  </a:lnTo>
                  <a:close/>
                </a:path>
                <a:path w="4500880" h="3443604">
                  <a:moveTo>
                    <a:pt x="4104799" y="3443298"/>
                  </a:moveTo>
                  <a:lnTo>
                    <a:pt x="3992641" y="3443298"/>
                  </a:lnTo>
                  <a:lnTo>
                    <a:pt x="3988676" y="3439327"/>
                  </a:lnTo>
                  <a:lnTo>
                    <a:pt x="3988676" y="3409663"/>
                  </a:lnTo>
                  <a:lnTo>
                    <a:pt x="4108763" y="3409663"/>
                  </a:lnTo>
                  <a:lnTo>
                    <a:pt x="4108763" y="3439327"/>
                  </a:lnTo>
                  <a:lnTo>
                    <a:pt x="4104799" y="3443298"/>
                  </a:lnTo>
                  <a:close/>
                </a:path>
                <a:path w="4500880" h="3443604">
                  <a:moveTo>
                    <a:pt x="4044112" y="2977697"/>
                  </a:moveTo>
                  <a:lnTo>
                    <a:pt x="3992463" y="2977697"/>
                  </a:lnTo>
                  <a:lnTo>
                    <a:pt x="3992463" y="0"/>
                  </a:lnTo>
                  <a:lnTo>
                    <a:pt x="4044112" y="0"/>
                  </a:lnTo>
                  <a:lnTo>
                    <a:pt x="4044112" y="2977697"/>
                  </a:lnTo>
                  <a:close/>
                </a:path>
                <a:path w="4500880" h="3443604">
                  <a:moveTo>
                    <a:pt x="468344" y="3409663"/>
                  </a:moveTo>
                  <a:lnTo>
                    <a:pt x="345721" y="3409663"/>
                  </a:lnTo>
                  <a:lnTo>
                    <a:pt x="334491" y="3407390"/>
                  </a:lnTo>
                  <a:lnTo>
                    <a:pt x="325317" y="3401191"/>
                  </a:lnTo>
                  <a:lnTo>
                    <a:pt x="319130" y="3392001"/>
                  </a:lnTo>
                  <a:lnTo>
                    <a:pt x="316976" y="3381323"/>
                  </a:lnTo>
                  <a:lnTo>
                    <a:pt x="316861" y="3281275"/>
                  </a:lnTo>
                  <a:lnTo>
                    <a:pt x="297930" y="3271328"/>
                  </a:lnTo>
                  <a:lnTo>
                    <a:pt x="452699" y="3271328"/>
                  </a:lnTo>
                  <a:lnTo>
                    <a:pt x="514421" y="3315483"/>
                  </a:lnTo>
                  <a:lnTo>
                    <a:pt x="521317" y="3321793"/>
                  </a:lnTo>
                  <a:lnTo>
                    <a:pt x="526458" y="3329434"/>
                  </a:lnTo>
                  <a:lnTo>
                    <a:pt x="528618" y="3335235"/>
                  </a:lnTo>
                  <a:lnTo>
                    <a:pt x="419588" y="3335235"/>
                  </a:lnTo>
                  <a:lnTo>
                    <a:pt x="497204" y="3376027"/>
                  </a:lnTo>
                  <a:lnTo>
                    <a:pt x="497089" y="3381323"/>
                  </a:lnTo>
                  <a:lnTo>
                    <a:pt x="494935" y="3392001"/>
                  </a:lnTo>
                  <a:lnTo>
                    <a:pt x="488748" y="3401191"/>
                  </a:lnTo>
                  <a:lnTo>
                    <a:pt x="479574" y="3407390"/>
                  </a:lnTo>
                  <a:lnTo>
                    <a:pt x="468344" y="3409663"/>
                  </a:lnTo>
                  <a:close/>
                </a:path>
                <a:path w="4500880" h="3443604">
                  <a:moveTo>
                    <a:pt x="513064" y="3314517"/>
                  </a:moveTo>
                  <a:lnTo>
                    <a:pt x="452699" y="3271328"/>
                  </a:lnTo>
                  <a:lnTo>
                    <a:pt x="513068" y="3314515"/>
                  </a:lnTo>
                  <a:close/>
                </a:path>
                <a:path w="4500880" h="3443604">
                  <a:moveTo>
                    <a:pt x="513068" y="3314515"/>
                  </a:moveTo>
                  <a:lnTo>
                    <a:pt x="452699" y="3271328"/>
                  </a:lnTo>
                  <a:lnTo>
                    <a:pt x="521493" y="3271328"/>
                  </a:lnTo>
                  <a:lnTo>
                    <a:pt x="521493" y="3310152"/>
                  </a:lnTo>
                  <a:lnTo>
                    <a:pt x="513068" y="3314515"/>
                  </a:lnTo>
                  <a:close/>
                </a:path>
                <a:path w="4500880" h="3443604">
                  <a:moveTo>
                    <a:pt x="515485" y="3383169"/>
                  </a:moveTo>
                  <a:lnTo>
                    <a:pt x="507313" y="3381323"/>
                  </a:lnTo>
                  <a:lnTo>
                    <a:pt x="419588" y="3335235"/>
                  </a:lnTo>
                  <a:lnTo>
                    <a:pt x="528618" y="3335235"/>
                  </a:lnTo>
                  <a:lnTo>
                    <a:pt x="529671" y="3338062"/>
                  </a:lnTo>
                  <a:lnTo>
                    <a:pt x="530780" y="3347330"/>
                  </a:lnTo>
                  <a:lnTo>
                    <a:pt x="530780" y="3367118"/>
                  </a:lnTo>
                  <a:lnTo>
                    <a:pt x="528615" y="3375214"/>
                  </a:lnTo>
                  <a:lnTo>
                    <a:pt x="523051" y="3380849"/>
                  </a:lnTo>
                  <a:lnTo>
                    <a:pt x="515485" y="3383169"/>
                  </a:lnTo>
                  <a:close/>
                </a:path>
                <a:path w="4500880" h="3443604">
                  <a:moveTo>
                    <a:pt x="467201" y="3443298"/>
                  </a:moveTo>
                  <a:lnTo>
                    <a:pt x="355043" y="3443298"/>
                  </a:lnTo>
                  <a:lnTo>
                    <a:pt x="351043" y="3439327"/>
                  </a:lnTo>
                  <a:lnTo>
                    <a:pt x="351043" y="3409663"/>
                  </a:lnTo>
                  <a:lnTo>
                    <a:pt x="471166" y="3409663"/>
                  </a:lnTo>
                  <a:lnTo>
                    <a:pt x="471166" y="3439327"/>
                  </a:lnTo>
                  <a:lnTo>
                    <a:pt x="467201" y="3443298"/>
                  </a:lnTo>
                  <a:close/>
                </a:path>
                <a:path w="4500880" h="3443604">
                  <a:moveTo>
                    <a:pt x="406479" y="2977697"/>
                  </a:moveTo>
                  <a:lnTo>
                    <a:pt x="354865" y="2977697"/>
                  </a:lnTo>
                  <a:lnTo>
                    <a:pt x="354865" y="0"/>
                  </a:lnTo>
                  <a:lnTo>
                    <a:pt x="406479" y="0"/>
                  </a:lnTo>
                  <a:lnTo>
                    <a:pt x="406479" y="2977697"/>
                  </a:lnTo>
                  <a:close/>
                </a:path>
              </a:pathLst>
            </a:custGeom>
            <a:solidFill>
              <a:srgbClr val="93C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1675" y="0"/>
              <a:ext cx="2950690" cy="297769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-178911" y="1233808"/>
            <a:ext cx="10893919" cy="494366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065" marR="5080" indent="-635" algn="ctr">
              <a:lnSpc>
                <a:spcPts val="8920"/>
              </a:lnSpc>
              <a:spcBef>
                <a:spcPts val="950"/>
              </a:spcBef>
            </a:pPr>
            <a:r>
              <a:rPr sz="9300" b="1" spc="450" dirty="0" err="1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Eszközök</a:t>
            </a:r>
            <a:r>
              <a:rPr sz="9300" b="1" spc="450" dirty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9300" b="1" spc="484" dirty="0" err="1" smtClean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és</a:t>
            </a:r>
            <a:endParaRPr lang="hu-HU" sz="9300" b="1" spc="484" dirty="0" smtClean="0">
              <a:solidFill>
                <a:srgbClr val="4A868A"/>
              </a:solidFill>
              <a:latin typeface="Bad Script" panose="02000000000000000000" pitchFamily="2" charset="0"/>
              <a:cs typeface="Tahoma"/>
            </a:endParaRPr>
          </a:p>
          <a:p>
            <a:pPr marL="12065" marR="5080" indent="-635" algn="ctr">
              <a:lnSpc>
                <a:spcPts val="8920"/>
              </a:lnSpc>
              <a:spcBef>
                <a:spcPts val="950"/>
              </a:spcBef>
            </a:pPr>
            <a:r>
              <a:rPr sz="9300" b="1" spc="484" dirty="0" smtClean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9300" b="1" spc="490" dirty="0" smtClean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9300" b="1" spc="300" dirty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technikák </a:t>
            </a:r>
            <a:r>
              <a:rPr sz="9300" b="1" spc="375" dirty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a </a:t>
            </a:r>
            <a:r>
              <a:rPr sz="9300" b="1" spc="380" dirty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9300" b="1" spc="270" dirty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meseterápiában, </a:t>
            </a:r>
            <a:r>
              <a:rPr sz="9300" b="1" spc="275" dirty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 </a:t>
            </a:r>
            <a:endParaRPr lang="hu-HU" sz="9300" b="1" spc="275" dirty="0" smtClean="0">
              <a:solidFill>
                <a:srgbClr val="4A868A"/>
              </a:solidFill>
              <a:latin typeface="Bad Script" panose="02000000000000000000" pitchFamily="2" charset="0"/>
              <a:cs typeface="Tahoma"/>
            </a:endParaRPr>
          </a:p>
          <a:p>
            <a:pPr marL="12065" marR="5080" indent="-635" algn="ctr">
              <a:lnSpc>
                <a:spcPts val="8920"/>
              </a:lnSpc>
              <a:spcBef>
                <a:spcPts val="950"/>
              </a:spcBef>
            </a:pPr>
            <a:r>
              <a:rPr sz="9300" b="1" spc="195" dirty="0" err="1" smtClean="0">
                <a:solidFill>
                  <a:srgbClr val="4A868A"/>
                </a:solidFill>
                <a:latin typeface="Bad Script" panose="02000000000000000000" pitchFamily="2" charset="0"/>
                <a:cs typeface="Tahoma"/>
              </a:rPr>
              <a:t>kliensmunkában</a:t>
            </a:r>
            <a:endParaRPr sz="9300" dirty="0">
              <a:latin typeface="Bad Script" panose="02000000000000000000" pitchFamily="2" charset="0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250" y="8313027"/>
            <a:ext cx="11635740" cy="1737995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lang="hu-HU" sz="5100" b="1" spc="-275" dirty="0" err="1" smtClean="0">
                <a:solidFill>
                  <a:srgbClr val="8E593D"/>
                </a:solidFill>
                <a:latin typeface="Tahoma"/>
                <a:cs typeface="Tahoma"/>
              </a:rPr>
              <a:t>Magyarózd</a:t>
            </a:r>
            <a:r>
              <a:rPr sz="5100" b="1" spc="-400" dirty="0" smtClean="0">
                <a:solidFill>
                  <a:srgbClr val="8E593D"/>
                </a:solidFill>
                <a:latin typeface="Tahoma"/>
                <a:cs typeface="Tahoma"/>
              </a:rPr>
              <a:t>,</a:t>
            </a:r>
            <a:r>
              <a:rPr sz="5100" b="1" spc="-315" dirty="0" smtClean="0">
                <a:solidFill>
                  <a:srgbClr val="8E593D"/>
                </a:solidFill>
                <a:latin typeface="Tahoma"/>
                <a:cs typeface="Tahoma"/>
              </a:rPr>
              <a:t> </a:t>
            </a:r>
            <a:r>
              <a:rPr sz="5100" b="1" spc="95" dirty="0" smtClean="0">
                <a:solidFill>
                  <a:srgbClr val="8E593D"/>
                </a:solidFill>
                <a:latin typeface="Tahoma"/>
                <a:cs typeface="Tahoma"/>
              </a:rPr>
              <a:t>2</a:t>
            </a:r>
            <a:r>
              <a:rPr sz="5100" b="1" spc="745" dirty="0" smtClean="0">
                <a:solidFill>
                  <a:srgbClr val="8E593D"/>
                </a:solidFill>
                <a:latin typeface="Tahoma"/>
                <a:cs typeface="Tahoma"/>
              </a:rPr>
              <a:t>0</a:t>
            </a:r>
            <a:r>
              <a:rPr sz="5100" b="1" spc="95" dirty="0" smtClean="0">
                <a:solidFill>
                  <a:srgbClr val="8E593D"/>
                </a:solidFill>
                <a:latin typeface="Tahoma"/>
                <a:cs typeface="Tahoma"/>
              </a:rPr>
              <a:t>2</a:t>
            </a:r>
            <a:r>
              <a:rPr sz="5100" b="1" spc="-105" dirty="0" smtClean="0">
                <a:solidFill>
                  <a:srgbClr val="8E593D"/>
                </a:solidFill>
                <a:latin typeface="Tahoma"/>
                <a:cs typeface="Tahoma"/>
              </a:rPr>
              <a:t>3</a:t>
            </a:r>
            <a:r>
              <a:rPr sz="5100" b="1" spc="-455" dirty="0" smtClean="0">
                <a:solidFill>
                  <a:srgbClr val="8E593D"/>
                </a:solidFill>
                <a:latin typeface="Tahoma"/>
                <a:cs typeface="Tahoma"/>
              </a:rPr>
              <a:t>.</a:t>
            </a:r>
            <a:r>
              <a:rPr lang="hu-HU" sz="5100" b="1" spc="745" dirty="0">
                <a:solidFill>
                  <a:srgbClr val="8E593D"/>
                </a:solidFill>
                <a:latin typeface="Tahoma"/>
                <a:cs typeface="Tahoma"/>
              </a:rPr>
              <a:t>0</a:t>
            </a:r>
            <a:r>
              <a:rPr sz="5100" b="1" spc="625" dirty="0" smtClean="0">
                <a:solidFill>
                  <a:srgbClr val="8E593D"/>
                </a:solidFill>
                <a:latin typeface="Tahoma"/>
                <a:cs typeface="Tahoma"/>
              </a:rPr>
              <a:t>6</a:t>
            </a:r>
            <a:r>
              <a:rPr sz="5100" b="1" spc="-455" dirty="0" smtClean="0">
                <a:solidFill>
                  <a:srgbClr val="8E593D"/>
                </a:solidFill>
                <a:latin typeface="Tahoma"/>
                <a:cs typeface="Tahoma"/>
              </a:rPr>
              <a:t>.</a:t>
            </a:r>
            <a:r>
              <a:rPr sz="5100" b="1" spc="95" dirty="0" smtClean="0">
                <a:solidFill>
                  <a:srgbClr val="8E593D"/>
                </a:solidFill>
                <a:latin typeface="Tahoma"/>
                <a:cs typeface="Tahoma"/>
              </a:rPr>
              <a:t>2</a:t>
            </a:r>
            <a:r>
              <a:rPr sz="5100" b="1" spc="-305" dirty="0" smtClean="0">
                <a:solidFill>
                  <a:srgbClr val="8E593D"/>
                </a:solidFill>
                <a:latin typeface="Tahoma"/>
                <a:cs typeface="Tahoma"/>
              </a:rPr>
              <a:t>7</a:t>
            </a:r>
            <a:r>
              <a:rPr sz="5100" b="1" spc="-450" dirty="0">
                <a:solidFill>
                  <a:srgbClr val="8E593D"/>
                </a:solidFill>
                <a:latin typeface="Tahoma"/>
                <a:cs typeface="Tahoma"/>
              </a:rPr>
              <a:t>.</a:t>
            </a:r>
            <a:r>
              <a:rPr sz="5100" b="1" spc="-315" dirty="0">
                <a:solidFill>
                  <a:srgbClr val="8E593D"/>
                </a:solidFill>
                <a:latin typeface="Tahoma"/>
                <a:cs typeface="Tahoma"/>
              </a:rPr>
              <a:t> </a:t>
            </a:r>
            <a:r>
              <a:rPr sz="5100" b="1" spc="-180" dirty="0">
                <a:solidFill>
                  <a:srgbClr val="8E593D"/>
                </a:solidFill>
                <a:latin typeface="Tahoma"/>
                <a:cs typeface="Tahoma"/>
              </a:rPr>
              <a:t>-</a:t>
            </a:r>
            <a:r>
              <a:rPr sz="5100" b="1" spc="-105" dirty="0">
                <a:solidFill>
                  <a:srgbClr val="8E593D"/>
                </a:solidFill>
                <a:latin typeface="Tahoma"/>
                <a:cs typeface="Tahoma"/>
              </a:rPr>
              <a:t>3</a:t>
            </a:r>
            <a:r>
              <a:rPr sz="5100" b="1" spc="745" dirty="0">
                <a:solidFill>
                  <a:srgbClr val="8E593D"/>
                </a:solidFill>
                <a:latin typeface="Tahoma"/>
                <a:cs typeface="Tahoma"/>
              </a:rPr>
              <a:t>0</a:t>
            </a:r>
            <a:r>
              <a:rPr sz="5100" b="1" spc="-450" dirty="0">
                <a:solidFill>
                  <a:srgbClr val="8E593D"/>
                </a:solidFill>
                <a:latin typeface="Tahoma"/>
                <a:cs typeface="Tahoma"/>
              </a:rPr>
              <a:t>.</a:t>
            </a:r>
            <a:endParaRPr sz="5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3550" b="1" i="1" spc="-35" dirty="0">
                <a:solidFill>
                  <a:srgbClr val="8E593D"/>
                </a:solidFill>
                <a:latin typeface="Trebuchet MS"/>
                <a:cs typeface="Trebuchet MS"/>
              </a:rPr>
              <a:t>Ricz</a:t>
            </a:r>
            <a:r>
              <a:rPr sz="3550" b="1" i="1" spc="-120" dirty="0">
                <a:solidFill>
                  <a:srgbClr val="8E593D"/>
                </a:solidFill>
                <a:latin typeface="Trebuchet MS"/>
                <a:cs typeface="Trebuchet MS"/>
              </a:rPr>
              <a:t> </a:t>
            </a:r>
            <a:r>
              <a:rPr sz="3550" b="1" i="1" spc="100" dirty="0">
                <a:solidFill>
                  <a:srgbClr val="8E593D"/>
                </a:solidFill>
                <a:latin typeface="Trebuchet MS"/>
                <a:cs typeface="Trebuchet MS"/>
              </a:rPr>
              <a:t>Dencs</a:t>
            </a:r>
            <a:r>
              <a:rPr sz="3550" b="1" i="1" spc="-114" dirty="0">
                <a:solidFill>
                  <a:srgbClr val="8E593D"/>
                </a:solidFill>
                <a:latin typeface="Trebuchet MS"/>
                <a:cs typeface="Trebuchet MS"/>
              </a:rPr>
              <a:t> </a:t>
            </a:r>
            <a:r>
              <a:rPr sz="3550" b="1" i="1" spc="-110" dirty="0">
                <a:solidFill>
                  <a:srgbClr val="8E593D"/>
                </a:solidFill>
                <a:latin typeface="Trebuchet MS"/>
                <a:cs typeface="Trebuchet MS"/>
              </a:rPr>
              <a:t>Tünde,</a:t>
            </a:r>
            <a:r>
              <a:rPr sz="3550" b="1" i="1" spc="-120" dirty="0">
                <a:solidFill>
                  <a:srgbClr val="8E593D"/>
                </a:solidFill>
                <a:latin typeface="Trebuchet MS"/>
                <a:cs typeface="Trebuchet MS"/>
              </a:rPr>
              <a:t> </a:t>
            </a:r>
            <a:r>
              <a:rPr sz="3550" b="1" i="1" spc="250" dirty="0">
                <a:solidFill>
                  <a:srgbClr val="8E593D"/>
                </a:solidFill>
                <a:latin typeface="Trebuchet MS"/>
                <a:cs typeface="Trebuchet MS"/>
              </a:rPr>
              <a:t>ANTROPOS</a:t>
            </a:r>
            <a:r>
              <a:rPr sz="3550" b="1" i="1" spc="-114" dirty="0">
                <a:solidFill>
                  <a:srgbClr val="8E593D"/>
                </a:solidFill>
                <a:latin typeface="Trebuchet MS"/>
                <a:cs typeface="Trebuchet MS"/>
              </a:rPr>
              <a:t> </a:t>
            </a:r>
            <a:r>
              <a:rPr sz="3550" b="1" i="1" spc="-70" dirty="0">
                <a:solidFill>
                  <a:srgbClr val="8E593D"/>
                </a:solidFill>
                <a:latin typeface="Trebuchet MS"/>
                <a:cs typeface="Trebuchet MS"/>
              </a:rPr>
              <a:t>Mentálhigiéné</a:t>
            </a:r>
            <a:r>
              <a:rPr sz="3550" b="1" i="1" spc="-120" dirty="0">
                <a:solidFill>
                  <a:srgbClr val="8E593D"/>
                </a:solidFill>
                <a:latin typeface="Trebuchet MS"/>
                <a:cs typeface="Trebuchet MS"/>
              </a:rPr>
              <a:t> </a:t>
            </a:r>
            <a:r>
              <a:rPr sz="3550" b="1" i="1" spc="-55" dirty="0">
                <a:solidFill>
                  <a:srgbClr val="8E593D"/>
                </a:solidFill>
                <a:latin typeface="Trebuchet MS"/>
                <a:cs typeface="Trebuchet MS"/>
              </a:rPr>
              <a:t>Egyesület</a:t>
            </a:r>
            <a:endParaRPr sz="3550" dirty="0">
              <a:latin typeface="Trebuchet MS"/>
              <a:cs typeface="Trebuchet MS"/>
            </a:endParaRPr>
          </a:p>
        </p:txBody>
      </p:sp>
      <p:pic>
        <p:nvPicPr>
          <p:cNvPr id="19" name="Kép 2" descr="erasmus2020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7" y="14074"/>
            <a:ext cx="2512837" cy="719162"/>
          </a:xfrm>
          <a:prstGeom prst="rect">
            <a:avLst/>
          </a:prstGeom>
          <a:noFill/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7751" y="1623186"/>
            <a:ext cx="956985" cy="1077770"/>
          </a:xfrm>
          <a:prstGeom prst="rect">
            <a:avLst/>
          </a:prstGeom>
        </p:spPr>
      </p:pic>
      <p:pic>
        <p:nvPicPr>
          <p:cNvPr id="23" name="Kép 1" descr="Váltó logo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38082" y="9423995"/>
            <a:ext cx="522874" cy="797426"/>
          </a:xfrm>
          <a:prstGeom prst="rect">
            <a:avLst/>
          </a:prstGeom>
          <a:noFill/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7137" y="9675703"/>
            <a:ext cx="731583" cy="506012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0992" y="9408059"/>
            <a:ext cx="1040516" cy="81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"/>
            <a:ext cx="2859405" cy="3639820"/>
            <a:chOff x="0" y="3"/>
            <a:chExt cx="2859405" cy="3639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2859123" cy="36393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565" y="115728"/>
              <a:ext cx="2717165" cy="3467100"/>
            </a:xfrm>
            <a:custGeom>
              <a:avLst/>
              <a:gdLst/>
              <a:ahLst/>
              <a:cxnLst/>
              <a:rect l="l" t="t" r="r" b="b"/>
              <a:pathLst>
                <a:path w="2717165" h="3467100">
                  <a:moveTo>
                    <a:pt x="4110" y="3214988"/>
                  </a:moveTo>
                  <a:lnTo>
                    <a:pt x="1831" y="3211365"/>
                  </a:lnTo>
                  <a:lnTo>
                    <a:pt x="0" y="3209532"/>
                  </a:lnTo>
                  <a:lnTo>
                    <a:pt x="3708" y="3207698"/>
                  </a:lnTo>
                  <a:lnTo>
                    <a:pt x="7281" y="3205239"/>
                  </a:lnTo>
                  <a:lnTo>
                    <a:pt x="12598" y="3204031"/>
                  </a:lnTo>
                  <a:lnTo>
                    <a:pt x="14876" y="3207698"/>
                  </a:lnTo>
                  <a:lnTo>
                    <a:pt x="16753" y="3209532"/>
                  </a:lnTo>
                  <a:lnTo>
                    <a:pt x="13045" y="3211365"/>
                  </a:lnTo>
                  <a:lnTo>
                    <a:pt x="9426" y="3213825"/>
                  </a:lnTo>
                  <a:lnTo>
                    <a:pt x="5494" y="3214719"/>
                  </a:lnTo>
                  <a:lnTo>
                    <a:pt x="4110" y="3214988"/>
                  </a:lnTo>
                  <a:close/>
                </a:path>
                <a:path w="2717165" h="3467100">
                  <a:moveTo>
                    <a:pt x="1340015" y="1050204"/>
                  </a:moveTo>
                  <a:lnTo>
                    <a:pt x="1336531" y="1049265"/>
                  </a:lnTo>
                  <a:lnTo>
                    <a:pt x="1334074" y="1049265"/>
                  </a:lnTo>
                  <a:lnTo>
                    <a:pt x="1331483" y="1046001"/>
                  </a:lnTo>
                  <a:lnTo>
                    <a:pt x="1325988" y="1041037"/>
                  </a:lnTo>
                  <a:lnTo>
                    <a:pt x="1326792" y="1039695"/>
                  </a:lnTo>
                  <a:lnTo>
                    <a:pt x="1331009" y="1035103"/>
                  </a:lnTo>
                  <a:lnTo>
                    <a:pt x="1334828" y="1035089"/>
                  </a:lnTo>
                  <a:lnTo>
                    <a:pt x="1338270" y="1037960"/>
                  </a:lnTo>
                  <a:lnTo>
                    <a:pt x="1342562" y="1043631"/>
                  </a:lnTo>
                  <a:lnTo>
                    <a:pt x="1342517" y="1047745"/>
                  </a:lnTo>
                  <a:lnTo>
                    <a:pt x="1341266" y="1048997"/>
                  </a:lnTo>
                  <a:lnTo>
                    <a:pt x="1340015" y="1050204"/>
                  </a:lnTo>
                  <a:close/>
                </a:path>
                <a:path w="2717165" h="3467100">
                  <a:moveTo>
                    <a:pt x="1352256" y="1064336"/>
                  </a:moveTo>
                  <a:lnTo>
                    <a:pt x="1351631" y="1063978"/>
                  </a:lnTo>
                  <a:lnTo>
                    <a:pt x="1348012" y="1062055"/>
                  </a:lnTo>
                  <a:lnTo>
                    <a:pt x="1344394" y="1059595"/>
                  </a:lnTo>
                  <a:lnTo>
                    <a:pt x="1341758" y="1056465"/>
                  </a:lnTo>
                  <a:lnTo>
                    <a:pt x="1340552" y="1054989"/>
                  </a:lnTo>
                  <a:lnTo>
                    <a:pt x="1340596" y="1050741"/>
                  </a:lnTo>
                  <a:lnTo>
                    <a:pt x="1343053" y="1048281"/>
                  </a:lnTo>
                  <a:lnTo>
                    <a:pt x="1347342" y="1048237"/>
                  </a:lnTo>
                  <a:lnTo>
                    <a:pt x="1352033" y="1051993"/>
                  </a:lnTo>
                  <a:lnTo>
                    <a:pt x="1354311" y="1055660"/>
                  </a:lnTo>
                  <a:lnTo>
                    <a:pt x="1356947" y="1058880"/>
                  </a:lnTo>
                  <a:lnTo>
                    <a:pt x="1354982" y="1060803"/>
                  </a:lnTo>
                  <a:lnTo>
                    <a:pt x="1352256" y="1064336"/>
                  </a:lnTo>
                  <a:close/>
                </a:path>
                <a:path w="2717165" h="3467100">
                  <a:moveTo>
                    <a:pt x="1165472" y="1595514"/>
                  </a:moveTo>
                  <a:lnTo>
                    <a:pt x="1163595" y="1591847"/>
                  </a:lnTo>
                  <a:lnTo>
                    <a:pt x="1161094" y="1588315"/>
                  </a:lnTo>
                  <a:lnTo>
                    <a:pt x="1160200" y="1584424"/>
                  </a:lnTo>
                  <a:lnTo>
                    <a:pt x="1159932" y="1583038"/>
                  </a:lnTo>
                  <a:lnTo>
                    <a:pt x="1163595" y="1580802"/>
                  </a:lnTo>
                  <a:lnTo>
                    <a:pt x="1165472" y="1578968"/>
                  </a:lnTo>
                  <a:lnTo>
                    <a:pt x="1169492" y="1586168"/>
                  </a:lnTo>
                  <a:lnTo>
                    <a:pt x="1171413" y="1589656"/>
                  </a:lnTo>
                  <a:lnTo>
                    <a:pt x="1167303" y="1593681"/>
                  </a:lnTo>
                  <a:lnTo>
                    <a:pt x="1165472" y="1595514"/>
                  </a:lnTo>
                  <a:close/>
                </a:path>
                <a:path w="2717165" h="3467100">
                  <a:moveTo>
                    <a:pt x="1869767" y="1545876"/>
                  </a:moveTo>
                  <a:lnTo>
                    <a:pt x="1867936" y="1542164"/>
                  </a:lnTo>
                  <a:lnTo>
                    <a:pt x="1865434" y="1538676"/>
                  </a:lnTo>
                  <a:lnTo>
                    <a:pt x="1864228" y="1533399"/>
                  </a:lnTo>
                  <a:lnTo>
                    <a:pt x="1867936" y="1531163"/>
                  </a:lnTo>
                  <a:lnTo>
                    <a:pt x="1869767" y="1529285"/>
                  </a:lnTo>
                  <a:lnTo>
                    <a:pt x="1871778" y="1532907"/>
                  </a:lnTo>
                  <a:lnTo>
                    <a:pt x="1873833" y="1536485"/>
                  </a:lnTo>
                  <a:lnTo>
                    <a:pt x="1875754" y="1539973"/>
                  </a:lnTo>
                  <a:lnTo>
                    <a:pt x="1873520" y="1542164"/>
                  </a:lnTo>
                  <a:lnTo>
                    <a:pt x="1871644" y="1544042"/>
                  </a:lnTo>
                  <a:lnTo>
                    <a:pt x="1869767" y="1545876"/>
                  </a:lnTo>
                  <a:close/>
                </a:path>
                <a:path w="2717165" h="3467100">
                  <a:moveTo>
                    <a:pt x="1883974" y="1447537"/>
                  </a:moveTo>
                  <a:lnTo>
                    <a:pt x="1879685" y="1447493"/>
                  </a:lnTo>
                  <a:lnTo>
                    <a:pt x="1878434" y="1446285"/>
                  </a:lnTo>
                  <a:lnTo>
                    <a:pt x="1877183" y="1445033"/>
                  </a:lnTo>
                  <a:lnTo>
                    <a:pt x="1877183" y="1440830"/>
                  </a:lnTo>
                  <a:lnTo>
                    <a:pt x="1880936" y="1436179"/>
                  </a:lnTo>
                  <a:lnTo>
                    <a:pt x="1884689" y="1433943"/>
                  </a:lnTo>
                  <a:lnTo>
                    <a:pt x="1887905" y="1431349"/>
                  </a:lnTo>
                  <a:lnTo>
                    <a:pt x="1889871" y="1433272"/>
                  </a:lnTo>
                  <a:lnTo>
                    <a:pt x="1893400" y="1435955"/>
                  </a:lnTo>
                  <a:lnTo>
                    <a:pt x="1893088" y="1436581"/>
                  </a:lnTo>
                  <a:lnTo>
                    <a:pt x="1891122" y="1440159"/>
                  </a:lnTo>
                  <a:lnTo>
                    <a:pt x="1888620" y="1443736"/>
                  </a:lnTo>
                  <a:lnTo>
                    <a:pt x="1883974" y="1447537"/>
                  </a:lnTo>
                  <a:close/>
                </a:path>
                <a:path w="2717165" h="3467100">
                  <a:moveTo>
                    <a:pt x="1869857" y="1461892"/>
                  </a:moveTo>
                  <a:lnTo>
                    <a:pt x="1868517" y="1461087"/>
                  </a:lnTo>
                  <a:lnTo>
                    <a:pt x="1863841" y="1456933"/>
                  </a:lnTo>
                  <a:lnTo>
                    <a:pt x="1863815" y="1453172"/>
                  </a:lnTo>
                  <a:lnTo>
                    <a:pt x="1866720" y="1449780"/>
                  </a:lnTo>
                  <a:lnTo>
                    <a:pt x="1870840" y="1446732"/>
                  </a:lnTo>
                  <a:lnTo>
                    <a:pt x="1872493" y="1445570"/>
                  </a:lnTo>
                  <a:lnTo>
                    <a:pt x="1875664" y="1446554"/>
                  </a:lnTo>
                  <a:lnTo>
                    <a:pt x="1878166" y="1446554"/>
                  </a:lnTo>
                  <a:lnTo>
                    <a:pt x="1878166" y="1453932"/>
                  </a:lnTo>
                  <a:lnTo>
                    <a:pt x="1874860" y="1456481"/>
                  </a:lnTo>
                  <a:lnTo>
                    <a:pt x="1869857" y="1461892"/>
                  </a:lnTo>
                  <a:close/>
                </a:path>
                <a:path w="2717165" h="3467100">
                  <a:moveTo>
                    <a:pt x="1115168" y="320873"/>
                  </a:moveTo>
                  <a:lnTo>
                    <a:pt x="1113292" y="319040"/>
                  </a:lnTo>
                  <a:lnTo>
                    <a:pt x="1109584" y="316804"/>
                  </a:lnTo>
                  <a:lnTo>
                    <a:pt x="1110790" y="311527"/>
                  </a:lnTo>
                  <a:lnTo>
                    <a:pt x="1113292" y="307994"/>
                  </a:lnTo>
                  <a:lnTo>
                    <a:pt x="1115168" y="304327"/>
                  </a:lnTo>
                  <a:lnTo>
                    <a:pt x="1117044" y="306161"/>
                  </a:lnTo>
                  <a:lnTo>
                    <a:pt x="1121110" y="310230"/>
                  </a:lnTo>
                  <a:lnTo>
                    <a:pt x="1115168" y="320873"/>
                  </a:lnTo>
                  <a:close/>
                </a:path>
                <a:path w="2717165" h="3467100">
                  <a:moveTo>
                    <a:pt x="1412746" y="400877"/>
                  </a:moveTo>
                  <a:lnTo>
                    <a:pt x="1410512" y="397210"/>
                  </a:lnTo>
                  <a:lnTo>
                    <a:pt x="1408636" y="395376"/>
                  </a:lnTo>
                  <a:lnTo>
                    <a:pt x="1419402" y="389473"/>
                  </a:lnTo>
                  <a:lnTo>
                    <a:pt x="1421681" y="391709"/>
                  </a:lnTo>
                  <a:lnTo>
                    <a:pt x="1423512" y="393543"/>
                  </a:lnTo>
                  <a:lnTo>
                    <a:pt x="1425389" y="395376"/>
                  </a:lnTo>
                  <a:lnTo>
                    <a:pt x="1421681" y="397210"/>
                  </a:lnTo>
                  <a:lnTo>
                    <a:pt x="1418107" y="399669"/>
                  </a:lnTo>
                  <a:lnTo>
                    <a:pt x="1412746" y="400877"/>
                  </a:lnTo>
                  <a:close/>
                </a:path>
                <a:path w="2717165" h="3467100">
                  <a:moveTo>
                    <a:pt x="1064820" y="221551"/>
                  </a:moveTo>
                  <a:lnTo>
                    <a:pt x="1062988" y="217884"/>
                  </a:lnTo>
                  <a:lnTo>
                    <a:pt x="1060486" y="214351"/>
                  </a:lnTo>
                  <a:lnTo>
                    <a:pt x="1059280" y="209075"/>
                  </a:lnTo>
                  <a:lnTo>
                    <a:pt x="1062988" y="206839"/>
                  </a:lnTo>
                  <a:lnTo>
                    <a:pt x="1064820" y="205005"/>
                  </a:lnTo>
                  <a:lnTo>
                    <a:pt x="1066875" y="208627"/>
                  </a:lnTo>
                  <a:lnTo>
                    <a:pt x="1070806" y="215648"/>
                  </a:lnTo>
                  <a:lnTo>
                    <a:pt x="1068572" y="217884"/>
                  </a:lnTo>
                  <a:lnTo>
                    <a:pt x="1064820" y="221551"/>
                  </a:lnTo>
                  <a:close/>
                </a:path>
                <a:path w="2717165" h="3467100">
                  <a:moveTo>
                    <a:pt x="1597207" y="549837"/>
                  </a:moveTo>
                  <a:lnTo>
                    <a:pt x="1594974" y="546215"/>
                  </a:lnTo>
                  <a:lnTo>
                    <a:pt x="1593097" y="544382"/>
                  </a:lnTo>
                  <a:lnTo>
                    <a:pt x="1596716" y="542369"/>
                  </a:lnTo>
                  <a:lnTo>
                    <a:pt x="1600379" y="540402"/>
                  </a:lnTo>
                  <a:lnTo>
                    <a:pt x="1603864" y="538479"/>
                  </a:lnTo>
                  <a:lnTo>
                    <a:pt x="1606142" y="540670"/>
                  </a:lnTo>
                  <a:lnTo>
                    <a:pt x="1607974" y="542548"/>
                  </a:lnTo>
                  <a:lnTo>
                    <a:pt x="1609850" y="544382"/>
                  </a:lnTo>
                  <a:lnTo>
                    <a:pt x="1606142" y="546215"/>
                  </a:lnTo>
                  <a:lnTo>
                    <a:pt x="1602568" y="548675"/>
                  </a:lnTo>
                  <a:lnTo>
                    <a:pt x="1597207" y="549837"/>
                  </a:lnTo>
                  <a:close/>
                </a:path>
                <a:path w="2717165" h="3467100">
                  <a:moveTo>
                    <a:pt x="1949378" y="2552870"/>
                  </a:moveTo>
                  <a:lnTo>
                    <a:pt x="1947099" y="2549203"/>
                  </a:lnTo>
                  <a:lnTo>
                    <a:pt x="1945268" y="2547370"/>
                  </a:lnTo>
                  <a:lnTo>
                    <a:pt x="1948976" y="2545536"/>
                  </a:lnTo>
                  <a:lnTo>
                    <a:pt x="1952550" y="2543077"/>
                  </a:lnTo>
                  <a:lnTo>
                    <a:pt x="1957866" y="2541914"/>
                  </a:lnTo>
                  <a:lnTo>
                    <a:pt x="1960144" y="2545536"/>
                  </a:lnTo>
                  <a:lnTo>
                    <a:pt x="1962021" y="2547370"/>
                  </a:lnTo>
                  <a:lnTo>
                    <a:pt x="1958268" y="2549203"/>
                  </a:lnTo>
                  <a:lnTo>
                    <a:pt x="1954694" y="2551708"/>
                  </a:lnTo>
                  <a:lnTo>
                    <a:pt x="1949378" y="2552870"/>
                  </a:lnTo>
                  <a:close/>
                </a:path>
                <a:path w="2717165" h="3467100">
                  <a:moveTo>
                    <a:pt x="1903318" y="2555643"/>
                  </a:moveTo>
                  <a:lnTo>
                    <a:pt x="1899297" y="2548443"/>
                  </a:lnTo>
                  <a:lnTo>
                    <a:pt x="1897332" y="2545000"/>
                  </a:lnTo>
                  <a:lnTo>
                    <a:pt x="1899610" y="2542764"/>
                  </a:lnTo>
                  <a:lnTo>
                    <a:pt x="1901442" y="2540930"/>
                  </a:lnTo>
                  <a:lnTo>
                    <a:pt x="1903318" y="2539097"/>
                  </a:lnTo>
                  <a:lnTo>
                    <a:pt x="1905194" y="2542764"/>
                  </a:lnTo>
                  <a:lnTo>
                    <a:pt x="1907696" y="2546297"/>
                  </a:lnTo>
                  <a:lnTo>
                    <a:pt x="1908590" y="2550232"/>
                  </a:lnTo>
                  <a:lnTo>
                    <a:pt x="1908858" y="2551573"/>
                  </a:lnTo>
                  <a:lnTo>
                    <a:pt x="1905194" y="2553809"/>
                  </a:lnTo>
                  <a:lnTo>
                    <a:pt x="1903318" y="2555643"/>
                  </a:lnTo>
                  <a:close/>
                </a:path>
                <a:path w="2717165" h="3467100">
                  <a:moveTo>
                    <a:pt x="2385358" y="3165349"/>
                  </a:moveTo>
                  <a:lnTo>
                    <a:pt x="2383124" y="3161727"/>
                  </a:lnTo>
                  <a:lnTo>
                    <a:pt x="2381247" y="3159893"/>
                  </a:lnTo>
                  <a:lnTo>
                    <a:pt x="2385000" y="3158015"/>
                  </a:lnTo>
                  <a:lnTo>
                    <a:pt x="2388574" y="3155556"/>
                  </a:lnTo>
                  <a:lnTo>
                    <a:pt x="2393890" y="3154393"/>
                  </a:lnTo>
                  <a:lnTo>
                    <a:pt x="2396169" y="3158015"/>
                  </a:lnTo>
                  <a:lnTo>
                    <a:pt x="2398045" y="3159893"/>
                  </a:lnTo>
                  <a:lnTo>
                    <a:pt x="2394292" y="3161727"/>
                  </a:lnTo>
                  <a:lnTo>
                    <a:pt x="2390718" y="3164186"/>
                  </a:lnTo>
                  <a:lnTo>
                    <a:pt x="2385358" y="3165349"/>
                  </a:lnTo>
                  <a:close/>
                </a:path>
                <a:path w="2717165" h="3467100">
                  <a:moveTo>
                    <a:pt x="2636920" y="2966705"/>
                  </a:moveTo>
                  <a:lnTo>
                    <a:pt x="2634642" y="2963083"/>
                  </a:lnTo>
                  <a:lnTo>
                    <a:pt x="2632810" y="2961204"/>
                  </a:lnTo>
                  <a:lnTo>
                    <a:pt x="2636518" y="2959371"/>
                  </a:lnTo>
                  <a:lnTo>
                    <a:pt x="2640092" y="2956911"/>
                  </a:lnTo>
                  <a:lnTo>
                    <a:pt x="2645409" y="2955749"/>
                  </a:lnTo>
                  <a:lnTo>
                    <a:pt x="2647687" y="2959371"/>
                  </a:lnTo>
                  <a:lnTo>
                    <a:pt x="2649563" y="2961204"/>
                  </a:lnTo>
                  <a:lnTo>
                    <a:pt x="2645855" y="2963083"/>
                  </a:lnTo>
                  <a:lnTo>
                    <a:pt x="2642237" y="2965542"/>
                  </a:lnTo>
                  <a:lnTo>
                    <a:pt x="2636920" y="2966705"/>
                  </a:lnTo>
                  <a:close/>
                </a:path>
                <a:path w="2717165" h="3467100">
                  <a:moveTo>
                    <a:pt x="1100827" y="1891111"/>
                  </a:moveTo>
                  <a:lnTo>
                    <a:pt x="1093635" y="1887220"/>
                  </a:lnTo>
                  <a:lnTo>
                    <a:pt x="1090016" y="1885208"/>
                  </a:lnTo>
                  <a:lnTo>
                    <a:pt x="1091848" y="1883374"/>
                  </a:lnTo>
                  <a:lnTo>
                    <a:pt x="1094126" y="1879752"/>
                  </a:lnTo>
                  <a:lnTo>
                    <a:pt x="1099443" y="1880914"/>
                  </a:lnTo>
                  <a:lnTo>
                    <a:pt x="1103017" y="1883374"/>
                  </a:lnTo>
                  <a:lnTo>
                    <a:pt x="1106769" y="1885208"/>
                  </a:lnTo>
                  <a:lnTo>
                    <a:pt x="1104893" y="1887041"/>
                  </a:lnTo>
                  <a:lnTo>
                    <a:pt x="1100827" y="1891111"/>
                  </a:lnTo>
                  <a:close/>
                </a:path>
                <a:path w="2717165" h="3467100">
                  <a:moveTo>
                    <a:pt x="742001" y="1890708"/>
                  </a:moveTo>
                  <a:lnTo>
                    <a:pt x="739722" y="1887041"/>
                  </a:lnTo>
                  <a:lnTo>
                    <a:pt x="737846" y="1885208"/>
                  </a:lnTo>
                  <a:lnTo>
                    <a:pt x="748657" y="1879349"/>
                  </a:lnTo>
                  <a:lnTo>
                    <a:pt x="750891" y="1881541"/>
                  </a:lnTo>
                  <a:lnTo>
                    <a:pt x="752723" y="1883374"/>
                  </a:lnTo>
                  <a:lnTo>
                    <a:pt x="754599" y="1885208"/>
                  </a:lnTo>
                  <a:lnTo>
                    <a:pt x="750891" y="1887041"/>
                  </a:lnTo>
                  <a:lnTo>
                    <a:pt x="747317" y="1889545"/>
                  </a:lnTo>
                  <a:lnTo>
                    <a:pt x="743341" y="1890395"/>
                  </a:lnTo>
                  <a:lnTo>
                    <a:pt x="742001" y="1890708"/>
                  </a:lnTo>
                  <a:close/>
                </a:path>
                <a:path w="2717165" h="3467100">
                  <a:moveTo>
                    <a:pt x="2083536" y="1956938"/>
                  </a:moveTo>
                  <a:lnTo>
                    <a:pt x="2081257" y="1953271"/>
                  </a:lnTo>
                  <a:lnTo>
                    <a:pt x="2079381" y="1951437"/>
                  </a:lnTo>
                  <a:lnTo>
                    <a:pt x="2083044" y="1949469"/>
                  </a:lnTo>
                  <a:lnTo>
                    <a:pt x="2090192" y="1945534"/>
                  </a:lnTo>
                  <a:lnTo>
                    <a:pt x="2092470" y="1947770"/>
                  </a:lnTo>
                  <a:lnTo>
                    <a:pt x="2094302" y="1949604"/>
                  </a:lnTo>
                  <a:lnTo>
                    <a:pt x="2096178" y="1951437"/>
                  </a:lnTo>
                  <a:lnTo>
                    <a:pt x="2092426" y="1953271"/>
                  </a:lnTo>
                  <a:lnTo>
                    <a:pt x="2088852" y="1955730"/>
                  </a:lnTo>
                  <a:lnTo>
                    <a:pt x="2083536" y="1956938"/>
                  </a:lnTo>
                  <a:close/>
                </a:path>
                <a:path w="2717165" h="3467100">
                  <a:moveTo>
                    <a:pt x="2188387" y="1810705"/>
                  </a:moveTo>
                  <a:lnTo>
                    <a:pt x="2186555" y="1808871"/>
                  </a:lnTo>
                  <a:lnTo>
                    <a:pt x="2182847" y="1806635"/>
                  </a:lnTo>
                  <a:lnTo>
                    <a:pt x="2184053" y="1801403"/>
                  </a:lnTo>
                  <a:lnTo>
                    <a:pt x="2186511" y="1797870"/>
                  </a:lnTo>
                  <a:lnTo>
                    <a:pt x="2188387" y="1794203"/>
                  </a:lnTo>
                  <a:lnTo>
                    <a:pt x="2190263" y="1795992"/>
                  </a:lnTo>
                  <a:lnTo>
                    <a:pt x="2192140" y="1797870"/>
                  </a:lnTo>
                  <a:lnTo>
                    <a:pt x="2194373" y="1800062"/>
                  </a:lnTo>
                  <a:lnTo>
                    <a:pt x="2188387" y="1810705"/>
                  </a:lnTo>
                  <a:close/>
                </a:path>
                <a:path w="2717165" h="3467100">
                  <a:moveTo>
                    <a:pt x="2003925" y="2257677"/>
                  </a:moveTo>
                  <a:lnTo>
                    <a:pt x="2002049" y="2254010"/>
                  </a:lnTo>
                  <a:lnTo>
                    <a:pt x="1999592" y="2250477"/>
                  </a:lnTo>
                  <a:lnTo>
                    <a:pt x="1998386" y="2245200"/>
                  </a:lnTo>
                  <a:lnTo>
                    <a:pt x="2002049" y="2242964"/>
                  </a:lnTo>
                  <a:lnTo>
                    <a:pt x="2003925" y="2241130"/>
                  </a:lnTo>
                  <a:lnTo>
                    <a:pt x="2005802" y="2244797"/>
                  </a:lnTo>
                  <a:lnTo>
                    <a:pt x="2008304" y="2248330"/>
                  </a:lnTo>
                  <a:lnTo>
                    <a:pt x="2009510" y="2253607"/>
                  </a:lnTo>
                  <a:lnTo>
                    <a:pt x="2005802" y="2255843"/>
                  </a:lnTo>
                  <a:lnTo>
                    <a:pt x="2003925" y="2257677"/>
                  </a:lnTo>
                  <a:close/>
                </a:path>
                <a:path w="2717165" h="3467100">
                  <a:moveTo>
                    <a:pt x="679144" y="2108716"/>
                  </a:moveTo>
                  <a:lnTo>
                    <a:pt x="677312" y="2105004"/>
                  </a:lnTo>
                  <a:lnTo>
                    <a:pt x="674810" y="2101471"/>
                  </a:lnTo>
                  <a:lnTo>
                    <a:pt x="673604" y="2096239"/>
                  </a:lnTo>
                  <a:lnTo>
                    <a:pt x="677312" y="2094003"/>
                  </a:lnTo>
                  <a:lnTo>
                    <a:pt x="679144" y="2092125"/>
                  </a:lnTo>
                  <a:lnTo>
                    <a:pt x="683164" y="2099325"/>
                  </a:lnTo>
                  <a:lnTo>
                    <a:pt x="685085" y="2102813"/>
                  </a:lnTo>
                  <a:lnTo>
                    <a:pt x="681020" y="2106882"/>
                  </a:lnTo>
                  <a:lnTo>
                    <a:pt x="679144" y="2108716"/>
                  </a:lnTo>
                  <a:close/>
                </a:path>
                <a:path w="2717165" h="3467100">
                  <a:moveTo>
                    <a:pt x="1014561" y="2092125"/>
                  </a:moveTo>
                  <a:lnTo>
                    <a:pt x="1012684" y="2090291"/>
                  </a:lnTo>
                  <a:lnTo>
                    <a:pt x="1008976" y="2088055"/>
                  </a:lnTo>
                  <a:lnTo>
                    <a:pt x="1010183" y="2082823"/>
                  </a:lnTo>
                  <a:lnTo>
                    <a:pt x="1012684" y="2079246"/>
                  </a:lnTo>
                  <a:lnTo>
                    <a:pt x="1014561" y="2075579"/>
                  </a:lnTo>
                  <a:lnTo>
                    <a:pt x="1016392" y="2077412"/>
                  </a:lnTo>
                  <a:lnTo>
                    <a:pt x="1018269" y="2079246"/>
                  </a:lnTo>
                  <a:lnTo>
                    <a:pt x="1020502" y="2081482"/>
                  </a:lnTo>
                  <a:lnTo>
                    <a:pt x="1018537" y="2084970"/>
                  </a:lnTo>
                  <a:lnTo>
                    <a:pt x="1016571" y="2088547"/>
                  </a:lnTo>
                  <a:lnTo>
                    <a:pt x="1014561" y="2092125"/>
                  </a:lnTo>
                  <a:close/>
                </a:path>
                <a:path w="2717165" h="3467100">
                  <a:moveTo>
                    <a:pt x="889528" y="3152336"/>
                  </a:moveTo>
                  <a:lnTo>
                    <a:pt x="881451" y="3150884"/>
                  </a:lnTo>
                  <a:lnTo>
                    <a:pt x="875176" y="3146254"/>
                  </a:lnTo>
                  <a:lnTo>
                    <a:pt x="874193" y="3144957"/>
                  </a:lnTo>
                  <a:lnTo>
                    <a:pt x="874014" y="3142140"/>
                  </a:lnTo>
                  <a:lnTo>
                    <a:pt x="874774" y="3140753"/>
                  </a:lnTo>
                  <a:lnTo>
                    <a:pt x="880161" y="3135981"/>
                  </a:lnTo>
                  <a:lnTo>
                    <a:pt x="887953" y="3134302"/>
                  </a:lnTo>
                  <a:lnTo>
                    <a:pt x="896046" y="3135760"/>
                  </a:lnTo>
                  <a:lnTo>
                    <a:pt x="902338" y="3140396"/>
                  </a:lnTo>
                  <a:lnTo>
                    <a:pt x="903321" y="3141648"/>
                  </a:lnTo>
                  <a:lnTo>
                    <a:pt x="902740" y="3144063"/>
                  </a:lnTo>
                  <a:lnTo>
                    <a:pt x="902874" y="3145941"/>
                  </a:lnTo>
                  <a:lnTo>
                    <a:pt x="897353" y="3150668"/>
                  </a:lnTo>
                  <a:lnTo>
                    <a:pt x="889528" y="3152336"/>
                  </a:lnTo>
                  <a:close/>
                </a:path>
                <a:path w="2717165" h="3467100">
                  <a:moveTo>
                    <a:pt x="1055025" y="2440686"/>
                  </a:moveTo>
                  <a:lnTo>
                    <a:pt x="1047267" y="2439012"/>
                  </a:lnTo>
                  <a:lnTo>
                    <a:pt x="1042884" y="2434006"/>
                  </a:lnTo>
                  <a:lnTo>
                    <a:pt x="1040383" y="2424659"/>
                  </a:lnTo>
                  <a:lnTo>
                    <a:pt x="1048603" y="2422557"/>
                  </a:lnTo>
                  <a:lnTo>
                    <a:pt x="1056912" y="2423273"/>
                  </a:lnTo>
                  <a:lnTo>
                    <a:pt x="1061380" y="2425062"/>
                  </a:lnTo>
                  <a:lnTo>
                    <a:pt x="1066071" y="2426761"/>
                  </a:lnTo>
                  <a:lnTo>
                    <a:pt x="1071119" y="2429444"/>
                  </a:lnTo>
                  <a:lnTo>
                    <a:pt x="1070985" y="2433156"/>
                  </a:lnTo>
                  <a:lnTo>
                    <a:pt x="1070047" y="2434453"/>
                  </a:lnTo>
                  <a:lnTo>
                    <a:pt x="1063503" y="2439131"/>
                  </a:lnTo>
                  <a:lnTo>
                    <a:pt x="1055025" y="2440686"/>
                  </a:lnTo>
                  <a:close/>
                </a:path>
                <a:path w="2717165" h="3467100">
                  <a:moveTo>
                    <a:pt x="1819464" y="1479691"/>
                  </a:moveTo>
                  <a:lnTo>
                    <a:pt x="1812704" y="1471387"/>
                  </a:lnTo>
                  <a:lnTo>
                    <a:pt x="1810451" y="1463100"/>
                  </a:lnTo>
                  <a:lnTo>
                    <a:pt x="1812704" y="1454813"/>
                  </a:lnTo>
                  <a:lnTo>
                    <a:pt x="1819464" y="1446509"/>
                  </a:lnTo>
                  <a:lnTo>
                    <a:pt x="1826249" y="1454813"/>
                  </a:lnTo>
                  <a:lnTo>
                    <a:pt x="1828510" y="1463100"/>
                  </a:lnTo>
                  <a:lnTo>
                    <a:pt x="1826249" y="1471387"/>
                  </a:lnTo>
                  <a:lnTo>
                    <a:pt x="1819464" y="1479691"/>
                  </a:lnTo>
                  <a:close/>
                </a:path>
                <a:path w="2717165" h="3467100">
                  <a:moveTo>
                    <a:pt x="1100470" y="1775555"/>
                  </a:moveTo>
                  <a:lnTo>
                    <a:pt x="1096673" y="1775421"/>
                  </a:lnTo>
                  <a:lnTo>
                    <a:pt x="1095377" y="1774482"/>
                  </a:lnTo>
                  <a:lnTo>
                    <a:pt x="1090654" y="1768026"/>
                  </a:lnTo>
                  <a:lnTo>
                    <a:pt x="1089089" y="1759663"/>
                  </a:lnTo>
                  <a:lnTo>
                    <a:pt x="1090791" y="1752012"/>
                  </a:lnTo>
                  <a:lnTo>
                    <a:pt x="1095869" y="1747695"/>
                  </a:lnTo>
                  <a:lnTo>
                    <a:pt x="1105295" y="1745191"/>
                  </a:lnTo>
                  <a:lnTo>
                    <a:pt x="1107484" y="1753285"/>
                  </a:lnTo>
                  <a:lnTo>
                    <a:pt x="1106725" y="1761513"/>
                  </a:lnTo>
                  <a:lnTo>
                    <a:pt x="1104893" y="1765896"/>
                  </a:lnTo>
                  <a:lnTo>
                    <a:pt x="1103195" y="1770547"/>
                  </a:lnTo>
                  <a:lnTo>
                    <a:pt x="1100470" y="1775555"/>
                  </a:lnTo>
                  <a:close/>
                </a:path>
                <a:path w="2717165" h="3467100">
                  <a:moveTo>
                    <a:pt x="2323483" y="3298390"/>
                  </a:moveTo>
                  <a:lnTo>
                    <a:pt x="2314637" y="3293873"/>
                  </a:lnTo>
                  <a:lnTo>
                    <a:pt x="2315218" y="3285019"/>
                  </a:lnTo>
                  <a:lnTo>
                    <a:pt x="2315442" y="3275359"/>
                  </a:lnTo>
                  <a:lnTo>
                    <a:pt x="2320043" y="3271290"/>
                  </a:lnTo>
                  <a:lnTo>
                    <a:pt x="2324332" y="3267578"/>
                  </a:lnTo>
                  <a:lnTo>
                    <a:pt x="2334071" y="3269456"/>
                  </a:lnTo>
                  <a:lnTo>
                    <a:pt x="2343363" y="3269859"/>
                  </a:lnTo>
                  <a:lnTo>
                    <a:pt x="2345195" y="3273257"/>
                  </a:lnTo>
                  <a:lnTo>
                    <a:pt x="2349573" y="3277550"/>
                  </a:lnTo>
                  <a:lnTo>
                    <a:pt x="2337656" y="3287735"/>
                  </a:lnTo>
                  <a:lnTo>
                    <a:pt x="2331580" y="3292643"/>
                  </a:lnTo>
                  <a:lnTo>
                    <a:pt x="2325270" y="3297182"/>
                  </a:lnTo>
                  <a:lnTo>
                    <a:pt x="2323483" y="3298390"/>
                  </a:lnTo>
                  <a:close/>
                </a:path>
                <a:path w="2717165" h="3467100">
                  <a:moveTo>
                    <a:pt x="1298557" y="1016978"/>
                  </a:moveTo>
                  <a:lnTo>
                    <a:pt x="1293375" y="1011254"/>
                  </a:lnTo>
                  <a:lnTo>
                    <a:pt x="1287835" y="1005619"/>
                  </a:lnTo>
                  <a:lnTo>
                    <a:pt x="1280420" y="996317"/>
                  </a:lnTo>
                  <a:lnTo>
                    <a:pt x="1278945" y="992293"/>
                  </a:lnTo>
                  <a:lnTo>
                    <a:pt x="1276846" y="988402"/>
                  </a:lnTo>
                  <a:lnTo>
                    <a:pt x="1284331" y="983773"/>
                  </a:lnTo>
                  <a:lnTo>
                    <a:pt x="1291700" y="981890"/>
                  </a:lnTo>
                  <a:lnTo>
                    <a:pt x="1298633" y="983352"/>
                  </a:lnTo>
                  <a:lnTo>
                    <a:pt x="1304812" y="988760"/>
                  </a:lnTo>
                  <a:lnTo>
                    <a:pt x="1308239" y="995797"/>
                  </a:lnTo>
                  <a:lnTo>
                    <a:pt x="1308302" y="1003003"/>
                  </a:lnTo>
                  <a:lnTo>
                    <a:pt x="1305057" y="1010141"/>
                  </a:lnTo>
                  <a:lnTo>
                    <a:pt x="1298557" y="1016978"/>
                  </a:lnTo>
                  <a:close/>
                </a:path>
                <a:path w="2717165" h="3467100">
                  <a:moveTo>
                    <a:pt x="2370972" y="3248840"/>
                  </a:moveTo>
                  <a:lnTo>
                    <a:pt x="2368552" y="3244513"/>
                  </a:lnTo>
                  <a:lnTo>
                    <a:pt x="2365790" y="3240344"/>
                  </a:lnTo>
                  <a:lnTo>
                    <a:pt x="2364673" y="3235738"/>
                  </a:lnTo>
                  <a:lnTo>
                    <a:pt x="2394845" y="3217363"/>
                  </a:lnTo>
                  <a:lnTo>
                    <a:pt x="2414798" y="3217805"/>
                  </a:lnTo>
                  <a:lnTo>
                    <a:pt x="2407064" y="3223717"/>
                  </a:lnTo>
                  <a:lnTo>
                    <a:pt x="2392165" y="3234379"/>
                  </a:lnTo>
                  <a:lnTo>
                    <a:pt x="2377504" y="3244592"/>
                  </a:lnTo>
                  <a:lnTo>
                    <a:pt x="2370972" y="3248840"/>
                  </a:lnTo>
                  <a:close/>
                </a:path>
                <a:path w="2717165" h="3467100">
                  <a:moveTo>
                    <a:pt x="1580186" y="3284035"/>
                  </a:moveTo>
                  <a:lnTo>
                    <a:pt x="1558475" y="3256979"/>
                  </a:lnTo>
                  <a:lnTo>
                    <a:pt x="1564059" y="3252642"/>
                  </a:lnTo>
                  <a:lnTo>
                    <a:pt x="1572458" y="3251076"/>
                  </a:lnTo>
                  <a:lnTo>
                    <a:pt x="1581095" y="3250889"/>
                  </a:lnTo>
                  <a:lnTo>
                    <a:pt x="1587412" y="3253771"/>
                  </a:lnTo>
                  <a:lnTo>
                    <a:pt x="1591468" y="3259453"/>
                  </a:lnTo>
                  <a:lnTo>
                    <a:pt x="1593321" y="3267667"/>
                  </a:lnTo>
                  <a:lnTo>
                    <a:pt x="1594125" y="3277953"/>
                  </a:lnTo>
                  <a:lnTo>
                    <a:pt x="1588451" y="3281620"/>
                  </a:lnTo>
                  <a:lnTo>
                    <a:pt x="1580186" y="3284035"/>
                  </a:lnTo>
                  <a:close/>
                </a:path>
                <a:path w="2717165" h="3467100">
                  <a:moveTo>
                    <a:pt x="1396634" y="2621900"/>
                  </a:moveTo>
                  <a:lnTo>
                    <a:pt x="1387996" y="2621694"/>
                  </a:lnTo>
                  <a:lnTo>
                    <a:pt x="1379597" y="2620173"/>
                  </a:lnTo>
                  <a:lnTo>
                    <a:pt x="1374013" y="2615791"/>
                  </a:lnTo>
                  <a:lnTo>
                    <a:pt x="1374862" y="2605505"/>
                  </a:lnTo>
                  <a:lnTo>
                    <a:pt x="1376683" y="2597370"/>
                  </a:lnTo>
                  <a:lnTo>
                    <a:pt x="1380720" y="2591776"/>
                  </a:lnTo>
                  <a:lnTo>
                    <a:pt x="1387043" y="2588865"/>
                  </a:lnTo>
                  <a:lnTo>
                    <a:pt x="1395725" y="2588780"/>
                  </a:lnTo>
                  <a:lnTo>
                    <a:pt x="1403990" y="2591150"/>
                  </a:lnTo>
                  <a:lnTo>
                    <a:pt x="1409663" y="2594817"/>
                  </a:lnTo>
                  <a:lnTo>
                    <a:pt x="1408859" y="2605147"/>
                  </a:lnTo>
                  <a:lnTo>
                    <a:pt x="1407006" y="2613342"/>
                  </a:lnTo>
                  <a:lnTo>
                    <a:pt x="1402951" y="2619022"/>
                  </a:lnTo>
                  <a:lnTo>
                    <a:pt x="1396634" y="2621900"/>
                  </a:lnTo>
                  <a:close/>
                </a:path>
                <a:path w="2717165" h="3467100">
                  <a:moveTo>
                    <a:pt x="2716539" y="3119377"/>
                  </a:moveTo>
                  <a:lnTo>
                    <a:pt x="2664233" y="3119377"/>
                  </a:lnTo>
                  <a:lnTo>
                    <a:pt x="2687988" y="3117449"/>
                  </a:lnTo>
                  <a:lnTo>
                    <a:pt x="2707953" y="3102205"/>
                  </a:lnTo>
                  <a:lnTo>
                    <a:pt x="2713895" y="3108097"/>
                  </a:lnTo>
                  <a:lnTo>
                    <a:pt x="2716620" y="3114659"/>
                  </a:lnTo>
                  <a:lnTo>
                    <a:pt x="2716539" y="3119377"/>
                  </a:lnTo>
                  <a:close/>
                </a:path>
                <a:path w="2717165" h="3467100">
                  <a:moveTo>
                    <a:pt x="2662659" y="3135147"/>
                  </a:moveTo>
                  <a:lnTo>
                    <a:pt x="2625618" y="3134850"/>
                  </a:lnTo>
                  <a:lnTo>
                    <a:pt x="2623518" y="3134806"/>
                  </a:lnTo>
                  <a:lnTo>
                    <a:pt x="2621508" y="3131765"/>
                  </a:lnTo>
                  <a:lnTo>
                    <a:pt x="2614717" y="3126354"/>
                  </a:lnTo>
                  <a:lnTo>
                    <a:pt x="2639029" y="3118757"/>
                  </a:lnTo>
                  <a:lnTo>
                    <a:pt x="2664233" y="3119377"/>
                  </a:lnTo>
                  <a:lnTo>
                    <a:pt x="2716539" y="3119377"/>
                  </a:lnTo>
                  <a:lnTo>
                    <a:pt x="2716497" y="3121826"/>
                  </a:lnTo>
                  <a:lnTo>
                    <a:pt x="2713895" y="3129529"/>
                  </a:lnTo>
                  <a:lnTo>
                    <a:pt x="2709159" y="3131362"/>
                  </a:lnTo>
                  <a:lnTo>
                    <a:pt x="2704468" y="3134671"/>
                  </a:lnTo>
                  <a:lnTo>
                    <a:pt x="2699733" y="3134806"/>
                  </a:lnTo>
                  <a:lnTo>
                    <a:pt x="2681198" y="3135083"/>
                  </a:lnTo>
                  <a:lnTo>
                    <a:pt x="2662659" y="3135147"/>
                  </a:lnTo>
                  <a:close/>
                </a:path>
                <a:path w="2717165" h="3467100">
                  <a:moveTo>
                    <a:pt x="1123209" y="2846275"/>
                  </a:moveTo>
                  <a:lnTo>
                    <a:pt x="1121735" y="2843726"/>
                  </a:lnTo>
                  <a:lnTo>
                    <a:pt x="1120529" y="2842429"/>
                  </a:lnTo>
                  <a:lnTo>
                    <a:pt x="1122897" y="2840998"/>
                  </a:lnTo>
                  <a:lnTo>
                    <a:pt x="1125264" y="2839612"/>
                  </a:lnTo>
                  <a:lnTo>
                    <a:pt x="1127543" y="2838226"/>
                  </a:lnTo>
                  <a:lnTo>
                    <a:pt x="1130179" y="2841088"/>
                  </a:lnTo>
                  <a:lnTo>
                    <a:pt x="1131385" y="2842429"/>
                  </a:lnTo>
                  <a:lnTo>
                    <a:pt x="1128972" y="2843726"/>
                  </a:lnTo>
                  <a:lnTo>
                    <a:pt x="1126649" y="2845425"/>
                  </a:lnTo>
                  <a:lnTo>
                    <a:pt x="1123209" y="2846275"/>
                  </a:lnTo>
                  <a:close/>
                </a:path>
                <a:path w="2717165" h="3467100">
                  <a:moveTo>
                    <a:pt x="1296592" y="1153909"/>
                  </a:moveTo>
                  <a:lnTo>
                    <a:pt x="1295073" y="1151360"/>
                  </a:lnTo>
                  <a:lnTo>
                    <a:pt x="1293911" y="1150063"/>
                  </a:lnTo>
                  <a:lnTo>
                    <a:pt x="1296324" y="1148766"/>
                  </a:lnTo>
                  <a:lnTo>
                    <a:pt x="1298602" y="1147022"/>
                  </a:lnTo>
                  <a:lnTo>
                    <a:pt x="1301149" y="1146441"/>
                  </a:lnTo>
                  <a:lnTo>
                    <a:pt x="1302042" y="1146217"/>
                  </a:lnTo>
                  <a:lnTo>
                    <a:pt x="1303516" y="1148766"/>
                  </a:lnTo>
                  <a:lnTo>
                    <a:pt x="1304723" y="1150063"/>
                  </a:lnTo>
                  <a:lnTo>
                    <a:pt x="1302310" y="1151360"/>
                  </a:lnTo>
                  <a:lnTo>
                    <a:pt x="1299987" y="1153104"/>
                  </a:lnTo>
                  <a:lnTo>
                    <a:pt x="1297441" y="1153730"/>
                  </a:lnTo>
                  <a:lnTo>
                    <a:pt x="1296592" y="1153909"/>
                  </a:lnTo>
                  <a:close/>
                </a:path>
                <a:path w="2717165" h="3467100">
                  <a:moveTo>
                    <a:pt x="1269564" y="2962993"/>
                  </a:moveTo>
                  <a:lnTo>
                    <a:pt x="1266124" y="2962143"/>
                  </a:lnTo>
                  <a:lnTo>
                    <a:pt x="1263801" y="2960399"/>
                  </a:lnTo>
                  <a:lnTo>
                    <a:pt x="1261388" y="2959103"/>
                  </a:lnTo>
                  <a:lnTo>
                    <a:pt x="1265230" y="2954988"/>
                  </a:lnTo>
                  <a:lnTo>
                    <a:pt x="1272199" y="2959103"/>
                  </a:lnTo>
                  <a:lnTo>
                    <a:pt x="1271038" y="2960399"/>
                  </a:lnTo>
                  <a:lnTo>
                    <a:pt x="1269564" y="2962993"/>
                  </a:lnTo>
                  <a:close/>
                </a:path>
                <a:path w="2717165" h="3467100">
                  <a:moveTo>
                    <a:pt x="1716444" y="1284266"/>
                  </a:moveTo>
                  <a:lnTo>
                    <a:pt x="1630222" y="1284266"/>
                  </a:lnTo>
                  <a:lnTo>
                    <a:pt x="1633485" y="1276057"/>
                  </a:lnTo>
                  <a:lnTo>
                    <a:pt x="1637532" y="1270074"/>
                  </a:lnTo>
                  <a:lnTo>
                    <a:pt x="1642190" y="1265608"/>
                  </a:lnTo>
                  <a:lnTo>
                    <a:pt x="1647288" y="1261951"/>
                  </a:lnTo>
                  <a:lnTo>
                    <a:pt x="1651759" y="1267529"/>
                  </a:lnTo>
                  <a:lnTo>
                    <a:pt x="1657055" y="1271052"/>
                  </a:lnTo>
                  <a:lnTo>
                    <a:pt x="1663163" y="1272730"/>
                  </a:lnTo>
                  <a:lnTo>
                    <a:pt x="1709934" y="1272773"/>
                  </a:lnTo>
                  <a:lnTo>
                    <a:pt x="1716444" y="1284266"/>
                  </a:lnTo>
                  <a:close/>
                </a:path>
                <a:path w="2717165" h="3467100">
                  <a:moveTo>
                    <a:pt x="1709934" y="1272773"/>
                  </a:moveTo>
                  <a:lnTo>
                    <a:pt x="1670072" y="1272773"/>
                  </a:lnTo>
                  <a:lnTo>
                    <a:pt x="1676795" y="1272419"/>
                  </a:lnTo>
                  <a:lnTo>
                    <a:pt x="1683552" y="1272416"/>
                  </a:lnTo>
                  <a:lnTo>
                    <a:pt x="1690326" y="1272547"/>
                  </a:lnTo>
                  <a:lnTo>
                    <a:pt x="1709832" y="1272595"/>
                  </a:lnTo>
                  <a:lnTo>
                    <a:pt x="1709934" y="1272773"/>
                  </a:lnTo>
                  <a:close/>
                </a:path>
                <a:path w="2717165" h="3467100">
                  <a:moveTo>
                    <a:pt x="1709832" y="1272595"/>
                  </a:moveTo>
                  <a:lnTo>
                    <a:pt x="1697100" y="1272595"/>
                  </a:lnTo>
                  <a:lnTo>
                    <a:pt x="1709832" y="1272505"/>
                  </a:lnTo>
                  <a:close/>
                </a:path>
                <a:path w="2717165" h="3467100">
                  <a:moveTo>
                    <a:pt x="1722162" y="1298040"/>
                  </a:moveTo>
                  <a:lnTo>
                    <a:pt x="1719080" y="1293210"/>
                  </a:lnTo>
                  <a:lnTo>
                    <a:pt x="1716578" y="1289409"/>
                  </a:lnTo>
                  <a:lnTo>
                    <a:pt x="1715774" y="1288246"/>
                  </a:lnTo>
                  <a:lnTo>
                    <a:pt x="1715819" y="1285340"/>
                  </a:lnTo>
                  <a:lnTo>
                    <a:pt x="1716623" y="1284490"/>
                  </a:lnTo>
                  <a:lnTo>
                    <a:pt x="1717427" y="1283596"/>
                  </a:lnTo>
                  <a:lnTo>
                    <a:pt x="1719661" y="1284266"/>
                  </a:lnTo>
                  <a:lnTo>
                    <a:pt x="1721269" y="1284266"/>
                  </a:lnTo>
                  <a:lnTo>
                    <a:pt x="1722922" y="1286592"/>
                  </a:lnTo>
                  <a:lnTo>
                    <a:pt x="1726496" y="1290080"/>
                  </a:lnTo>
                  <a:lnTo>
                    <a:pt x="1725960" y="1291019"/>
                  </a:lnTo>
                  <a:lnTo>
                    <a:pt x="1722162" y="1298040"/>
                  </a:lnTo>
                  <a:close/>
                </a:path>
                <a:path w="2717165" h="3467100">
                  <a:moveTo>
                    <a:pt x="369101" y="453914"/>
                  </a:moveTo>
                  <a:lnTo>
                    <a:pt x="362132" y="449800"/>
                  </a:lnTo>
                  <a:lnTo>
                    <a:pt x="363338" y="448503"/>
                  </a:lnTo>
                  <a:lnTo>
                    <a:pt x="364813" y="445909"/>
                  </a:lnTo>
                  <a:lnTo>
                    <a:pt x="368253" y="446759"/>
                  </a:lnTo>
                  <a:lnTo>
                    <a:pt x="370576" y="448503"/>
                  </a:lnTo>
                  <a:lnTo>
                    <a:pt x="372943" y="449800"/>
                  </a:lnTo>
                  <a:lnTo>
                    <a:pt x="371782" y="451097"/>
                  </a:lnTo>
                  <a:lnTo>
                    <a:pt x="370576" y="452394"/>
                  </a:lnTo>
                  <a:lnTo>
                    <a:pt x="369101" y="453914"/>
                  </a:lnTo>
                  <a:close/>
                </a:path>
                <a:path w="2717165" h="3467100">
                  <a:moveTo>
                    <a:pt x="367538" y="829111"/>
                  </a:moveTo>
                  <a:lnTo>
                    <a:pt x="363696" y="821598"/>
                  </a:lnTo>
                  <a:lnTo>
                    <a:pt x="367538" y="817439"/>
                  </a:lnTo>
                  <a:lnTo>
                    <a:pt x="368744" y="820033"/>
                  </a:lnTo>
                  <a:lnTo>
                    <a:pt x="370397" y="822537"/>
                  </a:lnTo>
                  <a:lnTo>
                    <a:pt x="371112" y="826204"/>
                  </a:lnTo>
                  <a:lnTo>
                    <a:pt x="368744" y="827814"/>
                  </a:lnTo>
                  <a:lnTo>
                    <a:pt x="367538" y="829111"/>
                  </a:lnTo>
                  <a:close/>
                </a:path>
                <a:path w="2717165" h="3467100">
                  <a:moveTo>
                    <a:pt x="40966" y="3231713"/>
                  </a:moveTo>
                  <a:lnTo>
                    <a:pt x="38286" y="3228851"/>
                  </a:lnTo>
                  <a:lnTo>
                    <a:pt x="37124" y="3227554"/>
                  </a:lnTo>
                  <a:lnTo>
                    <a:pt x="39492" y="3226257"/>
                  </a:lnTo>
                  <a:lnTo>
                    <a:pt x="41815" y="3224513"/>
                  </a:lnTo>
                  <a:lnTo>
                    <a:pt x="44361" y="3223932"/>
                  </a:lnTo>
                  <a:lnTo>
                    <a:pt x="45255" y="3223708"/>
                  </a:lnTo>
                  <a:lnTo>
                    <a:pt x="46729" y="3226257"/>
                  </a:lnTo>
                  <a:lnTo>
                    <a:pt x="47935" y="3227554"/>
                  </a:lnTo>
                  <a:lnTo>
                    <a:pt x="45568" y="3228940"/>
                  </a:lnTo>
                  <a:lnTo>
                    <a:pt x="40966" y="3231713"/>
                  </a:lnTo>
                  <a:close/>
                </a:path>
                <a:path w="2717165" h="3467100">
                  <a:moveTo>
                    <a:pt x="845959" y="654749"/>
                  </a:moveTo>
                  <a:lnTo>
                    <a:pt x="842876" y="652111"/>
                  </a:lnTo>
                  <a:lnTo>
                    <a:pt x="841446" y="649517"/>
                  </a:lnTo>
                  <a:lnTo>
                    <a:pt x="839749" y="647237"/>
                  </a:lnTo>
                  <a:lnTo>
                    <a:pt x="841000" y="645895"/>
                  </a:lnTo>
                  <a:lnTo>
                    <a:pt x="842742" y="643391"/>
                  </a:lnTo>
                  <a:lnTo>
                    <a:pt x="843144" y="643659"/>
                  </a:lnTo>
                  <a:lnTo>
                    <a:pt x="845512" y="645045"/>
                  </a:lnTo>
                  <a:lnTo>
                    <a:pt x="847835" y="646745"/>
                  </a:lnTo>
                  <a:lnTo>
                    <a:pt x="850337" y="649964"/>
                  </a:lnTo>
                  <a:lnTo>
                    <a:pt x="850292" y="652961"/>
                  </a:lnTo>
                  <a:lnTo>
                    <a:pt x="849488" y="653855"/>
                  </a:lnTo>
                  <a:lnTo>
                    <a:pt x="848684" y="654705"/>
                  </a:lnTo>
                  <a:lnTo>
                    <a:pt x="845959" y="654749"/>
                  </a:lnTo>
                  <a:close/>
                </a:path>
                <a:path w="2717165" h="3467100">
                  <a:moveTo>
                    <a:pt x="871473" y="678132"/>
                  </a:moveTo>
                  <a:lnTo>
                    <a:pt x="866320" y="676537"/>
                  </a:lnTo>
                  <a:lnTo>
                    <a:pt x="861237" y="672011"/>
                  </a:lnTo>
                  <a:lnTo>
                    <a:pt x="856725" y="666690"/>
                  </a:lnTo>
                  <a:lnTo>
                    <a:pt x="848460" y="663738"/>
                  </a:lnTo>
                  <a:lnTo>
                    <a:pt x="849622" y="654123"/>
                  </a:lnTo>
                  <a:lnTo>
                    <a:pt x="859767" y="653124"/>
                  </a:lnTo>
                  <a:lnTo>
                    <a:pt x="867894" y="656695"/>
                  </a:lnTo>
                  <a:lnTo>
                    <a:pt x="874814" y="663116"/>
                  </a:lnTo>
                  <a:lnTo>
                    <a:pt x="881341" y="670670"/>
                  </a:lnTo>
                  <a:lnTo>
                    <a:pt x="876535" y="676332"/>
                  </a:lnTo>
                  <a:lnTo>
                    <a:pt x="871473" y="678132"/>
                  </a:lnTo>
                  <a:close/>
                </a:path>
                <a:path w="2717165" h="3467100">
                  <a:moveTo>
                    <a:pt x="657342" y="2134340"/>
                  </a:moveTo>
                  <a:lnTo>
                    <a:pt x="655868" y="2131746"/>
                  </a:lnTo>
                  <a:lnTo>
                    <a:pt x="654662" y="2130450"/>
                  </a:lnTo>
                  <a:lnTo>
                    <a:pt x="657074" y="2129153"/>
                  </a:lnTo>
                  <a:lnTo>
                    <a:pt x="659397" y="2127409"/>
                  </a:lnTo>
                  <a:lnTo>
                    <a:pt x="661944" y="2126827"/>
                  </a:lnTo>
                  <a:lnTo>
                    <a:pt x="662837" y="2126604"/>
                  </a:lnTo>
                  <a:lnTo>
                    <a:pt x="664311" y="2129153"/>
                  </a:lnTo>
                  <a:lnTo>
                    <a:pt x="665473" y="2130450"/>
                  </a:lnTo>
                  <a:lnTo>
                    <a:pt x="663105" y="2131746"/>
                  </a:lnTo>
                  <a:lnTo>
                    <a:pt x="660782" y="2133490"/>
                  </a:lnTo>
                  <a:lnTo>
                    <a:pt x="657342" y="2134340"/>
                  </a:lnTo>
                  <a:close/>
                </a:path>
                <a:path w="2717165" h="3467100">
                  <a:moveTo>
                    <a:pt x="2694193" y="2997964"/>
                  </a:moveTo>
                  <a:lnTo>
                    <a:pt x="2692719" y="2995415"/>
                  </a:lnTo>
                  <a:lnTo>
                    <a:pt x="2691557" y="2994118"/>
                  </a:lnTo>
                  <a:lnTo>
                    <a:pt x="2693925" y="2992821"/>
                  </a:lnTo>
                  <a:lnTo>
                    <a:pt x="2696248" y="2991077"/>
                  </a:lnTo>
                  <a:lnTo>
                    <a:pt x="2698795" y="2990496"/>
                  </a:lnTo>
                  <a:lnTo>
                    <a:pt x="2699688" y="2990272"/>
                  </a:lnTo>
                  <a:lnTo>
                    <a:pt x="2701163" y="2992821"/>
                  </a:lnTo>
                  <a:lnTo>
                    <a:pt x="2702369" y="2994118"/>
                  </a:lnTo>
                  <a:lnTo>
                    <a:pt x="2699956" y="2995415"/>
                  </a:lnTo>
                  <a:lnTo>
                    <a:pt x="2697633" y="2997159"/>
                  </a:lnTo>
                  <a:lnTo>
                    <a:pt x="2695087" y="2997785"/>
                  </a:lnTo>
                  <a:lnTo>
                    <a:pt x="2694193" y="2997964"/>
                  </a:lnTo>
                  <a:close/>
                </a:path>
                <a:path w="2717165" h="3467100">
                  <a:moveTo>
                    <a:pt x="2285242" y="3466848"/>
                  </a:moveTo>
                  <a:lnTo>
                    <a:pt x="2280869" y="3460986"/>
                  </a:lnTo>
                  <a:lnTo>
                    <a:pt x="2279412" y="3455137"/>
                  </a:lnTo>
                  <a:lnTo>
                    <a:pt x="2280869" y="3449296"/>
                  </a:lnTo>
                  <a:lnTo>
                    <a:pt x="2285242" y="3443460"/>
                  </a:lnTo>
                  <a:lnTo>
                    <a:pt x="2289614" y="3449296"/>
                  </a:lnTo>
                  <a:lnTo>
                    <a:pt x="2291072" y="3455137"/>
                  </a:lnTo>
                  <a:lnTo>
                    <a:pt x="2289614" y="3460986"/>
                  </a:lnTo>
                  <a:lnTo>
                    <a:pt x="2285242" y="3466848"/>
                  </a:lnTo>
                  <a:close/>
                </a:path>
                <a:path w="2717165" h="3467100">
                  <a:moveTo>
                    <a:pt x="16350" y="3267936"/>
                  </a:moveTo>
                  <a:lnTo>
                    <a:pt x="14966" y="3262212"/>
                  </a:lnTo>
                  <a:lnTo>
                    <a:pt x="15457" y="3256443"/>
                  </a:lnTo>
                  <a:lnTo>
                    <a:pt x="16663" y="3253312"/>
                  </a:lnTo>
                  <a:lnTo>
                    <a:pt x="17780" y="3250048"/>
                  </a:lnTo>
                  <a:lnTo>
                    <a:pt x="19254" y="3247007"/>
                  </a:lnTo>
                  <a:lnTo>
                    <a:pt x="19522" y="3246515"/>
                  </a:lnTo>
                  <a:lnTo>
                    <a:pt x="21935" y="3246604"/>
                  </a:lnTo>
                  <a:lnTo>
                    <a:pt x="28189" y="3251613"/>
                  </a:lnTo>
                  <a:lnTo>
                    <a:pt x="28323" y="3264492"/>
                  </a:lnTo>
                  <a:lnTo>
                    <a:pt x="16350" y="3267936"/>
                  </a:lnTo>
                  <a:close/>
                </a:path>
                <a:path w="2717165" h="3467100">
                  <a:moveTo>
                    <a:pt x="1357930" y="443494"/>
                  </a:moveTo>
                  <a:lnTo>
                    <a:pt x="1351854" y="441706"/>
                  </a:lnTo>
                  <a:lnTo>
                    <a:pt x="1346002" y="440051"/>
                  </a:lnTo>
                  <a:lnTo>
                    <a:pt x="1346136" y="427172"/>
                  </a:lnTo>
                  <a:lnTo>
                    <a:pt x="1352390" y="422163"/>
                  </a:lnTo>
                  <a:lnTo>
                    <a:pt x="1354847" y="422074"/>
                  </a:lnTo>
                  <a:lnTo>
                    <a:pt x="1356590" y="425607"/>
                  </a:lnTo>
                  <a:lnTo>
                    <a:pt x="1357662" y="428871"/>
                  </a:lnTo>
                  <a:lnTo>
                    <a:pt x="1358868" y="431957"/>
                  </a:lnTo>
                  <a:lnTo>
                    <a:pt x="1359360" y="437770"/>
                  </a:lnTo>
                  <a:lnTo>
                    <a:pt x="1357930" y="443494"/>
                  </a:lnTo>
                  <a:close/>
                </a:path>
                <a:path w="2717165" h="3467100">
                  <a:moveTo>
                    <a:pt x="1310798" y="1181322"/>
                  </a:moveTo>
                  <a:lnTo>
                    <a:pt x="1306152" y="1174569"/>
                  </a:lnTo>
                  <a:lnTo>
                    <a:pt x="1306510" y="1172870"/>
                  </a:lnTo>
                  <a:lnTo>
                    <a:pt x="1306420" y="1171528"/>
                  </a:lnTo>
                  <a:lnTo>
                    <a:pt x="1309637" y="1165715"/>
                  </a:lnTo>
                  <a:lnTo>
                    <a:pt x="1320314" y="1165491"/>
                  </a:lnTo>
                  <a:lnTo>
                    <a:pt x="1324960" y="1172244"/>
                  </a:lnTo>
                  <a:lnTo>
                    <a:pt x="1325094" y="1174212"/>
                  </a:lnTo>
                  <a:lnTo>
                    <a:pt x="1321565" y="1181143"/>
                  </a:lnTo>
                  <a:lnTo>
                    <a:pt x="1310798" y="1181322"/>
                  </a:lnTo>
                  <a:close/>
                </a:path>
                <a:path w="2717165" h="3467100">
                  <a:moveTo>
                    <a:pt x="1348405" y="2883360"/>
                  </a:moveTo>
                  <a:lnTo>
                    <a:pt x="1342330" y="2883360"/>
                  </a:lnTo>
                  <a:lnTo>
                    <a:pt x="1348102" y="2883169"/>
                  </a:lnTo>
                  <a:lnTo>
                    <a:pt x="1350356" y="2875728"/>
                  </a:lnTo>
                  <a:lnTo>
                    <a:pt x="1354373" y="2869926"/>
                  </a:lnTo>
                  <a:lnTo>
                    <a:pt x="1359655" y="2865290"/>
                  </a:lnTo>
                  <a:lnTo>
                    <a:pt x="1365703" y="2861346"/>
                  </a:lnTo>
                  <a:lnTo>
                    <a:pt x="1368468" y="2873277"/>
                  </a:lnTo>
                  <a:lnTo>
                    <a:pt x="1367580" y="2879558"/>
                  </a:lnTo>
                  <a:lnTo>
                    <a:pt x="1361431" y="2882199"/>
                  </a:lnTo>
                  <a:lnTo>
                    <a:pt x="1348414" y="2883213"/>
                  </a:lnTo>
                  <a:lnTo>
                    <a:pt x="1348405" y="2883360"/>
                  </a:lnTo>
                  <a:close/>
                </a:path>
                <a:path w="2717165" h="3467100">
                  <a:moveTo>
                    <a:pt x="1346985" y="2904232"/>
                  </a:moveTo>
                  <a:lnTo>
                    <a:pt x="1336174" y="2904008"/>
                  </a:lnTo>
                  <a:lnTo>
                    <a:pt x="1333448" y="2894483"/>
                  </a:lnTo>
                  <a:lnTo>
                    <a:pt x="1327328" y="2890145"/>
                  </a:lnTo>
                  <a:lnTo>
                    <a:pt x="1331189" y="2884093"/>
                  </a:lnTo>
                  <a:lnTo>
                    <a:pt x="1336442" y="2882749"/>
                  </a:lnTo>
                  <a:lnTo>
                    <a:pt x="1342330" y="2883360"/>
                  </a:lnTo>
                  <a:lnTo>
                    <a:pt x="1348405" y="2883360"/>
                  </a:lnTo>
                  <a:lnTo>
                    <a:pt x="1347968" y="2890234"/>
                  </a:lnTo>
                  <a:lnTo>
                    <a:pt x="1346985" y="2904232"/>
                  </a:lnTo>
                  <a:close/>
                </a:path>
                <a:path w="2717165" h="3467100">
                  <a:moveTo>
                    <a:pt x="542975" y="488751"/>
                  </a:moveTo>
                  <a:lnTo>
                    <a:pt x="534174" y="486917"/>
                  </a:lnTo>
                  <a:lnTo>
                    <a:pt x="530779" y="478241"/>
                  </a:lnTo>
                  <a:lnTo>
                    <a:pt x="524837" y="472920"/>
                  </a:lnTo>
                  <a:lnTo>
                    <a:pt x="529886" y="466346"/>
                  </a:lnTo>
                  <a:lnTo>
                    <a:pt x="536587" y="464736"/>
                  </a:lnTo>
                  <a:lnTo>
                    <a:pt x="549185" y="474798"/>
                  </a:lnTo>
                  <a:lnTo>
                    <a:pt x="547889" y="482087"/>
                  </a:lnTo>
                  <a:lnTo>
                    <a:pt x="542975" y="488751"/>
                  </a:lnTo>
                  <a:close/>
                </a:path>
                <a:path w="2717165" h="3467100">
                  <a:moveTo>
                    <a:pt x="530064" y="724065"/>
                  </a:moveTo>
                  <a:lnTo>
                    <a:pt x="524834" y="717474"/>
                  </a:lnTo>
                  <a:lnTo>
                    <a:pt x="517237" y="713433"/>
                  </a:lnTo>
                  <a:lnTo>
                    <a:pt x="508258" y="709576"/>
                  </a:lnTo>
                  <a:lnTo>
                    <a:pt x="498881" y="703538"/>
                  </a:lnTo>
                  <a:lnTo>
                    <a:pt x="509737" y="702063"/>
                  </a:lnTo>
                  <a:lnTo>
                    <a:pt x="514607" y="700855"/>
                  </a:lnTo>
                  <a:lnTo>
                    <a:pt x="519476" y="700811"/>
                  </a:lnTo>
                  <a:lnTo>
                    <a:pt x="529725" y="701513"/>
                  </a:lnTo>
                  <a:lnTo>
                    <a:pt x="534453" y="704656"/>
                  </a:lnTo>
                  <a:lnTo>
                    <a:pt x="534340" y="711690"/>
                  </a:lnTo>
                  <a:lnTo>
                    <a:pt x="530064" y="724065"/>
                  </a:lnTo>
                  <a:close/>
                </a:path>
                <a:path w="2717165" h="3467100">
                  <a:moveTo>
                    <a:pt x="2252182" y="3445070"/>
                  </a:moveTo>
                  <a:lnTo>
                    <a:pt x="2247804" y="3440464"/>
                  </a:lnTo>
                  <a:lnTo>
                    <a:pt x="2247179" y="3431699"/>
                  </a:lnTo>
                  <a:lnTo>
                    <a:pt x="2247000" y="3429597"/>
                  </a:lnTo>
                  <a:lnTo>
                    <a:pt x="2247313" y="3427942"/>
                  </a:lnTo>
                  <a:lnTo>
                    <a:pt x="2247804" y="3426556"/>
                  </a:lnTo>
                  <a:lnTo>
                    <a:pt x="2247492" y="3426153"/>
                  </a:lnTo>
                  <a:lnTo>
                    <a:pt x="2247313" y="3425975"/>
                  </a:lnTo>
                  <a:lnTo>
                    <a:pt x="2247670" y="3425796"/>
                  </a:lnTo>
                  <a:lnTo>
                    <a:pt x="2248072" y="3425527"/>
                  </a:lnTo>
                  <a:lnTo>
                    <a:pt x="2248430" y="3425348"/>
                  </a:lnTo>
                  <a:lnTo>
                    <a:pt x="2249859" y="3422710"/>
                  </a:lnTo>
                  <a:lnTo>
                    <a:pt x="2252361" y="3421190"/>
                  </a:lnTo>
                  <a:lnTo>
                    <a:pt x="2255667" y="3420116"/>
                  </a:lnTo>
                  <a:lnTo>
                    <a:pt x="2264155" y="3418864"/>
                  </a:lnTo>
                  <a:lnTo>
                    <a:pt x="2268489" y="3423157"/>
                  </a:lnTo>
                  <a:lnTo>
                    <a:pt x="2269114" y="3431922"/>
                  </a:lnTo>
                  <a:lnTo>
                    <a:pt x="2269695" y="3439211"/>
                  </a:lnTo>
                  <a:lnTo>
                    <a:pt x="2266076" y="3442252"/>
                  </a:lnTo>
                  <a:lnTo>
                    <a:pt x="2252182" y="3445070"/>
                  </a:lnTo>
                  <a:close/>
                </a:path>
                <a:path w="2717165" h="3467100">
                  <a:moveTo>
                    <a:pt x="86610" y="3234212"/>
                  </a:moveTo>
                  <a:lnTo>
                    <a:pt x="79174" y="3234212"/>
                  </a:lnTo>
                  <a:lnTo>
                    <a:pt x="85194" y="3232697"/>
                  </a:lnTo>
                  <a:lnTo>
                    <a:pt x="86610" y="3234212"/>
                  </a:lnTo>
                  <a:close/>
                </a:path>
                <a:path w="2717165" h="3467100">
                  <a:moveTo>
                    <a:pt x="91516" y="3256784"/>
                  </a:moveTo>
                  <a:lnTo>
                    <a:pt x="86050" y="3255320"/>
                  </a:lnTo>
                  <a:lnTo>
                    <a:pt x="80190" y="3251210"/>
                  </a:lnTo>
                  <a:lnTo>
                    <a:pt x="74115" y="3245889"/>
                  </a:lnTo>
                  <a:lnTo>
                    <a:pt x="65895" y="3243340"/>
                  </a:lnTo>
                  <a:lnTo>
                    <a:pt x="58568" y="3239539"/>
                  </a:lnTo>
                  <a:lnTo>
                    <a:pt x="65241" y="3233973"/>
                  </a:lnTo>
                  <a:lnTo>
                    <a:pt x="72317" y="3233418"/>
                  </a:lnTo>
                  <a:lnTo>
                    <a:pt x="79174" y="3234212"/>
                  </a:lnTo>
                  <a:lnTo>
                    <a:pt x="86610" y="3234212"/>
                  </a:lnTo>
                  <a:lnTo>
                    <a:pt x="92253" y="3240254"/>
                  </a:lnTo>
                  <a:lnTo>
                    <a:pt x="102170" y="3250987"/>
                  </a:lnTo>
                  <a:lnTo>
                    <a:pt x="96814" y="3255405"/>
                  </a:lnTo>
                  <a:lnTo>
                    <a:pt x="91516" y="3256784"/>
                  </a:lnTo>
                  <a:close/>
                </a:path>
                <a:path w="2717165" h="3467100">
                  <a:moveTo>
                    <a:pt x="1001035" y="2603672"/>
                  </a:moveTo>
                  <a:lnTo>
                    <a:pt x="989991" y="2602386"/>
                  </a:lnTo>
                  <a:lnTo>
                    <a:pt x="978821" y="2598216"/>
                  </a:lnTo>
                  <a:lnTo>
                    <a:pt x="983378" y="2593341"/>
                  </a:lnTo>
                  <a:lnTo>
                    <a:pt x="986862" y="2589004"/>
                  </a:lnTo>
                  <a:lnTo>
                    <a:pt x="990838" y="2585426"/>
                  </a:lnTo>
                  <a:lnTo>
                    <a:pt x="996755" y="2580831"/>
                  </a:lnTo>
                  <a:lnTo>
                    <a:pt x="1001516" y="2579389"/>
                  </a:lnTo>
                  <a:lnTo>
                    <a:pt x="1006343" y="2581099"/>
                  </a:lnTo>
                  <a:lnTo>
                    <a:pt x="1012461" y="2585963"/>
                  </a:lnTo>
                  <a:lnTo>
                    <a:pt x="1013757" y="2587125"/>
                  </a:lnTo>
                  <a:lnTo>
                    <a:pt x="1015007" y="2588512"/>
                  </a:lnTo>
                  <a:lnTo>
                    <a:pt x="1016124" y="2589898"/>
                  </a:lnTo>
                  <a:lnTo>
                    <a:pt x="1018313" y="2592536"/>
                  </a:lnTo>
                  <a:lnTo>
                    <a:pt x="1023451" y="2599066"/>
                  </a:lnTo>
                  <a:lnTo>
                    <a:pt x="1012130" y="2602442"/>
                  </a:lnTo>
                  <a:lnTo>
                    <a:pt x="1001035" y="2603672"/>
                  </a:lnTo>
                  <a:close/>
                </a:path>
                <a:path w="2717165" h="3467100">
                  <a:moveTo>
                    <a:pt x="1420787" y="3244816"/>
                  </a:moveTo>
                  <a:lnTo>
                    <a:pt x="1417928" y="3244234"/>
                  </a:lnTo>
                  <a:lnTo>
                    <a:pt x="1413773" y="3241015"/>
                  </a:lnTo>
                  <a:lnTo>
                    <a:pt x="1413309" y="3237705"/>
                  </a:lnTo>
                  <a:lnTo>
                    <a:pt x="1412433" y="3231087"/>
                  </a:lnTo>
                  <a:lnTo>
                    <a:pt x="1413059" y="3223440"/>
                  </a:lnTo>
                  <a:lnTo>
                    <a:pt x="1413059" y="3212126"/>
                  </a:lnTo>
                  <a:lnTo>
                    <a:pt x="1412031" y="3207833"/>
                  </a:lnTo>
                  <a:lnTo>
                    <a:pt x="1414577" y="3201930"/>
                  </a:lnTo>
                  <a:lnTo>
                    <a:pt x="1418241" y="3198978"/>
                  </a:lnTo>
                  <a:lnTo>
                    <a:pt x="1421055" y="3198665"/>
                  </a:lnTo>
                  <a:lnTo>
                    <a:pt x="1429046" y="3200348"/>
                  </a:lnTo>
                  <a:lnTo>
                    <a:pt x="1437004" y="3206027"/>
                  </a:lnTo>
                  <a:lnTo>
                    <a:pt x="1443119" y="3213827"/>
                  </a:lnTo>
                  <a:lnTo>
                    <a:pt x="1445582" y="3221874"/>
                  </a:lnTo>
                  <a:lnTo>
                    <a:pt x="1443014" y="3229849"/>
                  </a:lnTo>
                  <a:lnTo>
                    <a:pt x="1436636" y="3237705"/>
                  </a:lnTo>
                  <a:lnTo>
                    <a:pt x="1428531" y="3243382"/>
                  </a:lnTo>
                  <a:lnTo>
                    <a:pt x="1420787" y="3244816"/>
                  </a:lnTo>
                  <a:close/>
                </a:path>
                <a:path w="2717165" h="3467100">
                  <a:moveTo>
                    <a:pt x="2152469" y="862159"/>
                  </a:moveTo>
                  <a:lnTo>
                    <a:pt x="2151039" y="859565"/>
                  </a:lnTo>
                  <a:lnTo>
                    <a:pt x="2149788" y="858268"/>
                  </a:lnTo>
                  <a:lnTo>
                    <a:pt x="2152201" y="856971"/>
                  </a:lnTo>
                  <a:lnTo>
                    <a:pt x="2154524" y="855227"/>
                  </a:lnTo>
                  <a:lnTo>
                    <a:pt x="2157070" y="854646"/>
                  </a:lnTo>
                  <a:lnTo>
                    <a:pt x="2157963" y="854422"/>
                  </a:lnTo>
                  <a:lnTo>
                    <a:pt x="2159438" y="856971"/>
                  </a:lnTo>
                  <a:lnTo>
                    <a:pt x="2160644" y="858313"/>
                  </a:lnTo>
                  <a:lnTo>
                    <a:pt x="2158232" y="859565"/>
                  </a:lnTo>
                  <a:lnTo>
                    <a:pt x="2155909" y="861309"/>
                  </a:lnTo>
                  <a:lnTo>
                    <a:pt x="2152469" y="862159"/>
                  </a:lnTo>
                  <a:close/>
                </a:path>
                <a:path w="2717165" h="3467100">
                  <a:moveTo>
                    <a:pt x="2133571" y="3023320"/>
                  </a:moveTo>
                  <a:lnTo>
                    <a:pt x="2129729" y="3019161"/>
                  </a:lnTo>
                  <a:lnTo>
                    <a:pt x="2130935" y="3016701"/>
                  </a:lnTo>
                  <a:lnTo>
                    <a:pt x="2133571" y="3011648"/>
                  </a:lnTo>
                  <a:lnTo>
                    <a:pt x="2134777" y="3012945"/>
                  </a:lnTo>
                  <a:lnTo>
                    <a:pt x="2137145" y="3014510"/>
                  </a:lnTo>
                  <a:lnTo>
                    <a:pt x="2136922" y="3015494"/>
                  </a:lnTo>
                  <a:lnTo>
                    <a:pt x="2136386" y="3018222"/>
                  </a:lnTo>
                  <a:lnTo>
                    <a:pt x="2134777" y="3020726"/>
                  </a:lnTo>
                  <a:lnTo>
                    <a:pt x="2133571" y="3023320"/>
                  </a:lnTo>
                  <a:close/>
                </a:path>
                <a:path w="2717165" h="3467100">
                  <a:moveTo>
                    <a:pt x="2037610" y="2986605"/>
                  </a:moveTo>
                  <a:lnTo>
                    <a:pt x="2035332" y="2985264"/>
                  </a:lnTo>
                  <a:lnTo>
                    <a:pt x="2030641" y="2982446"/>
                  </a:lnTo>
                  <a:lnTo>
                    <a:pt x="2031847" y="2981149"/>
                  </a:lnTo>
                  <a:lnTo>
                    <a:pt x="2033321" y="2978600"/>
                  </a:lnTo>
                  <a:lnTo>
                    <a:pt x="2034170" y="2978824"/>
                  </a:lnTo>
                  <a:lnTo>
                    <a:pt x="2036761" y="2979405"/>
                  </a:lnTo>
                  <a:lnTo>
                    <a:pt x="2039084" y="2981149"/>
                  </a:lnTo>
                  <a:lnTo>
                    <a:pt x="2041497" y="2982446"/>
                  </a:lnTo>
                  <a:lnTo>
                    <a:pt x="2040246" y="2983743"/>
                  </a:lnTo>
                  <a:lnTo>
                    <a:pt x="2039084" y="2985040"/>
                  </a:lnTo>
                  <a:lnTo>
                    <a:pt x="2037610" y="2986605"/>
                  </a:lnTo>
                  <a:close/>
                </a:path>
                <a:path w="2717165" h="3467100">
                  <a:moveTo>
                    <a:pt x="1483510" y="1506031"/>
                  </a:moveTo>
                  <a:lnTo>
                    <a:pt x="1482304" y="1504734"/>
                  </a:lnTo>
                  <a:lnTo>
                    <a:pt x="1479892" y="1503169"/>
                  </a:lnTo>
                  <a:lnTo>
                    <a:pt x="1480696" y="1499457"/>
                  </a:lnTo>
                  <a:lnTo>
                    <a:pt x="1482304" y="1496953"/>
                  </a:lnTo>
                  <a:lnTo>
                    <a:pt x="1483510" y="1494359"/>
                  </a:lnTo>
                  <a:lnTo>
                    <a:pt x="1484672" y="1495656"/>
                  </a:lnTo>
                  <a:lnTo>
                    <a:pt x="1485923" y="1496953"/>
                  </a:lnTo>
                  <a:lnTo>
                    <a:pt x="1487353" y="1498518"/>
                  </a:lnTo>
                  <a:lnTo>
                    <a:pt x="1483510" y="1506031"/>
                  </a:lnTo>
                  <a:close/>
                </a:path>
                <a:path w="2717165" h="3467100">
                  <a:moveTo>
                    <a:pt x="1483510" y="2754868"/>
                  </a:moveTo>
                  <a:lnTo>
                    <a:pt x="1482304" y="2753571"/>
                  </a:lnTo>
                  <a:lnTo>
                    <a:pt x="1479892" y="2752006"/>
                  </a:lnTo>
                  <a:lnTo>
                    <a:pt x="1480696" y="2748295"/>
                  </a:lnTo>
                  <a:lnTo>
                    <a:pt x="1482304" y="2745790"/>
                  </a:lnTo>
                  <a:lnTo>
                    <a:pt x="1483510" y="2743197"/>
                  </a:lnTo>
                  <a:lnTo>
                    <a:pt x="1484672" y="2744494"/>
                  </a:lnTo>
                  <a:lnTo>
                    <a:pt x="1485923" y="2745790"/>
                  </a:lnTo>
                  <a:lnTo>
                    <a:pt x="1487353" y="2747356"/>
                  </a:lnTo>
                  <a:lnTo>
                    <a:pt x="1483510" y="2754868"/>
                  </a:lnTo>
                  <a:close/>
                </a:path>
                <a:path w="2717165" h="3467100">
                  <a:moveTo>
                    <a:pt x="1459073" y="1725827"/>
                  </a:moveTo>
                  <a:lnTo>
                    <a:pt x="1457599" y="1723278"/>
                  </a:lnTo>
                  <a:lnTo>
                    <a:pt x="1456438" y="1721936"/>
                  </a:lnTo>
                  <a:lnTo>
                    <a:pt x="1463407" y="1717822"/>
                  </a:lnTo>
                  <a:lnTo>
                    <a:pt x="1466043" y="1720684"/>
                  </a:lnTo>
                  <a:lnTo>
                    <a:pt x="1467249" y="1721936"/>
                  </a:lnTo>
                  <a:lnTo>
                    <a:pt x="1464836" y="1723278"/>
                  </a:lnTo>
                  <a:lnTo>
                    <a:pt x="1462513" y="1725022"/>
                  </a:lnTo>
                  <a:lnTo>
                    <a:pt x="1459967" y="1725604"/>
                  </a:lnTo>
                  <a:lnTo>
                    <a:pt x="1459073" y="1725827"/>
                  </a:lnTo>
                  <a:close/>
                </a:path>
                <a:path w="2717165" h="3467100">
                  <a:moveTo>
                    <a:pt x="1418464" y="2054605"/>
                  </a:moveTo>
                  <a:lnTo>
                    <a:pt x="1417303" y="2053308"/>
                  </a:lnTo>
                  <a:lnTo>
                    <a:pt x="1414622" y="2050446"/>
                  </a:lnTo>
                  <a:lnTo>
                    <a:pt x="1415873" y="2047987"/>
                  </a:lnTo>
                  <a:lnTo>
                    <a:pt x="1417213" y="2045438"/>
                  </a:lnTo>
                  <a:lnTo>
                    <a:pt x="1418464" y="2042933"/>
                  </a:lnTo>
                  <a:lnTo>
                    <a:pt x="1419715" y="2044230"/>
                  </a:lnTo>
                  <a:lnTo>
                    <a:pt x="1422083" y="2045795"/>
                  </a:lnTo>
                  <a:lnTo>
                    <a:pt x="1421859" y="2046779"/>
                  </a:lnTo>
                  <a:lnTo>
                    <a:pt x="1421323" y="2049507"/>
                  </a:lnTo>
                  <a:lnTo>
                    <a:pt x="1419715" y="2052011"/>
                  </a:lnTo>
                  <a:lnTo>
                    <a:pt x="1418464" y="2054605"/>
                  </a:lnTo>
                  <a:close/>
                </a:path>
                <a:path w="2717165" h="3467100">
                  <a:moveTo>
                    <a:pt x="1881606" y="792128"/>
                  </a:moveTo>
                  <a:lnTo>
                    <a:pt x="1880132" y="789534"/>
                  </a:lnTo>
                  <a:lnTo>
                    <a:pt x="1878970" y="788237"/>
                  </a:lnTo>
                  <a:lnTo>
                    <a:pt x="1881383" y="786940"/>
                  </a:lnTo>
                  <a:lnTo>
                    <a:pt x="1883661" y="785196"/>
                  </a:lnTo>
                  <a:lnTo>
                    <a:pt x="1886252" y="784615"/>
                  </a:lnTo>
                  <a:lnTo>
                    <a:pt x="1887101" y="784391"/>
                  </a:lnTo>
                  <a:lnTo>
                    <a:pt x="1888575" y="786940"/>
                  </a:lnTo>
                  <a:lnTo>
                    <a:pt x="1889782" y="788237"/>
                  </a:lnTo>
                  <a:lnTo>
                    <a:pt x="1887369" y="789579"/>
                  </a:lnTo>
                  <a:lnTo>
                    <a:pt x="1885046" y="791278"/>
                  </a:lnTo>
                  <a:lnTo>
                    <a:pt x="1881606" y="792128"/>
                  </a:lnTo>
                  <a:close/>
                </a:path>
                <a:path w="2717165" h="3467100">
                  <a:moveTo>
                    <a:pt x="1808519" y="759080"/>
                  </a:moveTo>
                  <a:lnTo>
                    <a:pt x="1804676" y="751567"/>
                  </a:lnTo>
                  <a:lnTo>
                    <a:pt x="1808519" y="747408"/>
                  </a:lnTo>
                  <a:lnTo>
                    <a:pt x="1809725" y="750002"/>
                  </a:lnTo>
                  <a:lnTo>
                    <a:pt x="1811378" y="752506"/>
                  </a:lnTo>
                  <a:lnTo>
                    <a:pt x="1812092" y="756218"/>
                  </a:lnTo>
                  <a:lnTo>
                    <a:pt x="1809725" y="757783"/>
                  </a:lnTo>
                  <a:lnTo>
                    <a:pt x="1808519" y="759080"/>
                  </a:lnTo>
                  <a:close/>
                </a:path>
                <a:path w="2717165" h="3467100">
                  <a:moveTo>
                    <a:pt x="1689371" y="2463073"/>
                  </a:moveTo>
                  <a:lnTo>
                    <a:pt x="1688120" y="2461777"/>
                  </a:lnTo>
                  <a:lnTo>
                    <a:pt x="1686959" y="2460480"/>
                  </a:lnTo>
                  <a:lnTo>
                    <a:pt x="1685484" y="2458914"/>
                  </a:lnTo>
                  <a:lnTo>
                    <a:pt x="1688031" y="2453951"/>
                  </a:lnTo>
                  <a:lnTo>
                    <a:pt x="1689371" y="2451402"/>
                  </a:lnTo>
                  <a:lnTo>
                    <a:pt x="1690533" y="2452698"/>
                  </a:lnTo>
                  <a:lnTo>
                    <a:pt x="1692945" y="2454308"/>
                  </a:lnTo>
                  <a:lnTo>
                    <a:pt x="1692766" y="2455247"/>
                  </a:lnTo>
                  <a:lnTo>
                    <a:pt x="1692186" y="2457975"/>
                  </a:lnTo>
                  <a:lnTo>
                    <a:pt x="1690533" y="2460480"/>
                  </a:lnTo>
                  <a:lnTo>
                    <a:pt x="1689371" y="2463073"/>
                  </a:lnTo>
                  <a:close/>
                </a:path>
                <a:path w="2717165" h="3467100">
                  <a:moveTo>
                    <a:pt x="586980" y="1667468"/>
                  </a:moveTo>
                  <a:lnTo>
                    <a:pt x="583540" y="1666618"/>
                  </a:lnTo>
                  <a:lnTo>
                    <a:pt x="581217" y="1664919"/>
                  </a:lnTo>
                  <a:lnTo>
                    <a:pt x="578804" y="1663622"/>
                  </a:lnTo>
                  <a:lnTo>
                    <a:pt x="580131" y="1662191"/>
                  </a:lnTo>
                  <a:lnTo>
                    <a:pt x="581217" y="1660984"/>
                  </a:lnTo>
                  <a:lnTo>
                    <a:pt x="582691" y="1659463"/>
                  </a:lnTo>
                  <a:lnTo>
                    <a:pt x="584925" y="1660805"/>
                  </a:lnTo>
                  <a:lnTo>
                    <a:pt x="587292" y="1662191"/>
                  </a:lnTo>
                  <a:lnTo>
                    <a:pt x="589660" y="1663622"/>
                  </a:lnTo>
                  <a:lnTo>
                    <a:pt x="588454" y="1664919"/>
                  </a:lnTo>
                  <a:lnTo>
                    <a:pt x="586980" y="1667468"/>
                  </a:lnTo>
                  <a:close/>
                </a:path>
                <a:path w="2717165" h="3467100">
                  <a:moveTo>
                    <a:pt x="1211085" y="2064578"/>
                  </a:moveTo>
                  <a:lnTo>
                    <a:pt x="1207198" y="2060419"/>
                  </a:lnTo>
                  <a:lnTo>
                    <a:pt x="1209610" y="2059122"/>
                  </a:lnTo>
                  <a:lnTo>
                    <a:pt x="1211933" y="2057378"/>
                  </a:lnTo>
                  <a:lnTo>
                    <a:pt x="1214480" y="2056796"/>
                  </a:lnTo>
                  <a:lnTo>
                    <a:pt x="1215373" y="2056573"/>
                  </a:lnTo>
                  <a:lnTo>
                    <a:pt x="1216847" y="2059122"/>
                  </a:lnTo>
                  <a:lnTo>
                    <a:pt x="1218054" y="2060419"/>
                  </a:lnTo>
                  <a:lnTo>
                    <a:pt x="1215686" y="2061850"/>
                  </a:lnTo>
                  <a:lnTo>
                    <a:pt x="1211085" y="2064578"/>
                  </a:lnTo>
                  <a:close/>
                </a:path>
                <a:path w="2717165" h="3467100">
                  <a:moveTo>
                    <a:pt x="1169269" y="1436000"/>
                  </a:moveTo>
                  <a:lnTo>
                    <a:pt x="1168107" y="1433406"/>
                  </a:lnTo>
                  <a:lnTo>
                    <a:pt x="1166499" y="1430946"/>
                  </a:lnTo>
                  <a:lnTo>
                    <a:pt x="1165695" y="1427190"/>
                  </a:lnTo>
                  <a:lnTo>
                    <a:pt x="1168107" y="1425625"/>
                  </a:lnTo>
                  <a:lnTo>
                    <a:pt x="1169269" y="1424328"/>
                  </a:lnTo>
                  <a:lnTo>
                    <a:pt x="1170609" y="1426877"/>
                  </a:lnTo>
                  <a:lnTo>
                    <a:pt x="1173156" y="1431841"/>
                  </a:lnTo>
                  <a:lnTo>
                    <a:pt x="1171681" y="1433406"/>
                  </a:lnTo>
                  <a:lnTo>
                    <a:pt x="1170520" y="1434703"/>
                  </a:lnTo>
                  <a:lnTo>
                    <a:pt x="1169269" y="1436000"/>
                  </a:lnTo>
                  <a:close/>
                </a:path>
                <a:path w="2717165" h="3467100">
                  <a:moveTo>
                    <a:pt x="1635494" y="1553210"/>
                  </a:moveTo>
                  <a:lnTo>
                    <a:pt x="1630222" y="1551689"/>
                  </a:lnTo>
                  <a:lnTo>
                    <a:pt x="1633394" y="1538810"/>
                  </a:lnTo>
                  <a:lnTo>
                    <a:pt x="1645322" y="1538989"/>
                  </a:lnTo>
                  <a:lnTo>
                    <a:pt x="1649387" y="1544802"/>
                  </a:lnTo>
                  <a:lnTo>
                    <a:pt x="1650013" y="1545742"/>
                  </a:lnTo>
                  <a:lnTo>
                    <a:pt x="1650058" y="1548335"/>
                  </a:lnTo>
                  <a:lnTo>
                    <a:pt x="1646796" y="1550213"/>
                  </a:lnTo>
                  <a:lnTo>
                    <a:pt x="1643758" y="1551421"/>
                  </a:lnTo>
                  <a:lnTo>
                    <a:pt x="1640899" y="1552673"/>
                  </a:lnTo>
                  <a:lnTo>
                    <a:pt x="1635494" y="1553210"/>
                  </a:lnTo>
                  <a:close/>
                </a:path>
                <a:path w="2717165" h="3467100">
                  <a:moveTo>
                    <a:pt x="1806821" y="1305776"/>
                  </a:moveTo>
                  <a:lnTo>
                    <a:pt x="1801371" y="1302378"/>
                  </a:lnTo>
                  <a:lnTo>
                    <a:pt x="1801147" y="1290840"/>
                  </a:lnTo>
                  <a:lnTo>
                    <a:pt x="1807446" y="1285832"/>
                  </a:lnTo>
                  <a:lnTo>
                    <a:pt x="1809278" y="1285697"/>
                  </a:lnTo>
                  <a:lnTo>
                    <a:pt x="1815711" y="1289454"/>
                  </a:lnTo>
                  <a:lnTo>
                    <a:pt x="1815890" y="1301081"/>
                  </a:lnTo>
                  <a:lnTo>
                    <a:pt x="1810118" y="1305687"/>
                  </a:lnTo>
                  <a:lnTo>
                    <a:pt x="1808027" y="1305687"/>
                  </a:lnTo>
                  <a:lnTo>
                    <a:pt x="1806821" y="1305776"/>
                  </a:lnTo>
                  <a:close/>
                </a:path>
                <a:path w="2717165" h="3467100">
                  <a:moveTo>
                    <a:pt x="1809635" y="1306089"/>
                  </a:moveTo>
                  <a:lnTo>
                    <a:pt x="1808027" y="1305687"/>
                  </a:lnTo>
                  <a:lnTo>
                    <a:pt x="1810118" y="1305687"/>
                  </a:lnTo>
                  <a:lnTo>
                    <a:pt x="1809635" y="1306089"/>
                  </a:lnTo>
                  <a:close/>
                </a:path>
                <a:path w="2717165" h="3467100">
                  <a:moveTo>
                    <a:pt x="1300657" y="839307"/>
                  </a:moveTo>
                  <a:lnTo>
                    <a:pt x="1298245" y="839218"/>
                  </a:lnTo>
                  <a:lnTo>
                    <a:pt x="1291946" y="834209"/>
                  </a:lnTo>
                  <a:lnTo>
                    <a:pt x="1291812" y="821330"/>
                  </a:lnTo>
                  <a:lnTo>
                    <a:pt x="1297709" y="819675"/>
                  </a:lnTo>
                  <a:lnTo>
                    <a:pt x="1303784" y="817886"/>
                  </a:lnTo>
                  <a:lnTo>
                    <a:pt x="1305169" y="823610"/>
                  </a:lnTo>
                  <a:lnTo>
                    <a:pt x="1304723" y="829424"/>
                  </a:lnTo>
                  <a:lnTo>
                    <a:pt x="1303516" y="832510"/>
                  </a:lnTo>
                  <a:lnTo>
                    <a:pt x="1302399" y="835774"/>
                  </a:lnTo>
                  <a:lnTo>
                    <a:pt x="1300657" y="839307"/>
                  </a:lnTo>
                  <a:close/>
                </a:path>
                <a:path w="2717165" h="3467100">
                  <a:moveTo>
                    <a:pt x="1330723" y="640797"/>
                  </a:moveTo>
                  <a:lnTo>
                    <a:pt x="1324469" y="635788"/>
                  </a:lnTo>
                  <a:lnTo>
                    <a:pt x="1324603" y="624206"/>
                  </a:lnTo>
                  <a:lnTo>
                    <a:pt x="1331081" y="620405"/>
                  </a:lnTo>
                  <a:lnTo>
                    <a:pt x="1332912" y="620539"/>
                  </a:lnTo>
                  <a:lnTo>
                    <a:pt x="1333761" y="621254"/>
                  </a:lnTo>
                  <a:lnTo>
                    <a:pt x="1339167" y="625592"/>
                  </a:lnTo>
                  <a:lnTo>
                    <a:pt x="1338943" y="637085"/>
                  </a:lnTo>
                  <a:lnTo>
                    <a:pt x="1333678" y="640439"/>
                  </a:lnTo>
                  <a:lnTo>
                    <a:pt x="1332287" y="640439"/>
                  </a:lnTo>
                  <a:lnTo>
                    <a:pt x="1330723" y="640797"/>
                  </a:lnTo>
                  <a:close/>
                </a:path>
                <a:path w="2717165" h="3467100">
                  <a:moveTo>
                    <a:pt x="1333538" y="640529"/>
                  </a:moveTo>
                  <a:lnTo>
                    <a:pt x="1332287" y="640439"/>
                  </a:lnTo>
                  <a:lnTo>
                    <a:pt x="1333678" y="640439"/>
                  </a:lnTo>
                  <a:lnTo>
                    <a:pt x="1333538" y="640529"/>
                  </a:lnTo>
                  <a:close/>
                </a:path>
                <a:path w="2717165" h="3467100">
                  <a:moveTo>
                    <a:pt x="1402247" y="12577"/>
                  </a:moveTo>
                  <a:lnTo>
                    <a:pt x="1396819" y="11000"/>
                  </a:lnTo>
                  <a:lnTo>
                    <a:pt x="1391391" y="6271"/>
                  </a:lnTo>
                  <a:lnTo>
                    <a:pt x="1396819" y="1567"/>
                  </a:lnTo>
                  <a:lnTo>
                    <a:pt x="1402247" y="0"/>
                  </a:lnTo>
                  <a:lnTo>
                    <a:pt x="1407675" y="1567"/>
                  </a:lnTo>
                  <a:lnTo>
                    <a:pt x="1413103" y="6271"/>
                  </a:lnTo>
                  <a:lnTo>
                    <a:pt x="1407675" y="11000"/>
                  </a:lnTo>
                  <a:lnTo>
                    <a:pt x="1402247" y="12577"/>
                  </a:lnTo>
                  <a:close/>
                </a:path>
                <a:path w="2717165" h="3467100">
                  <a:moveTo>
                    <a:pt x="1191651" y="1321384"/>
                  </a:moveTo>
                  <a:lnTo>
                    <a:pt x="1187005" y="1314631"/>
                  </a:lnTo>
                  <a:lnTo>
                    <a:pt x="1186826" y="1312663"/>
                  </a:lnTo>
                  <a:lnTo>
                    <a:pt x="1187362" y="1311680"/>
                  </a:lnTo>
                  <a:lnTo>
                    <a:pt x="1190355" y="1305732"/>
                  </a:lnTo>
                  <a:lnTo>
                    <a:pt x="1201122" y="1305553"/>
                  </a:lnTo>
                  <a:lnTo>
                    <a:pt x="1205768" y="1312261"/>
                  </a:lnTo>
                  <a:lnTo>
                    <a:pt x="1205411" y="1314005"/>
                  </a:lnTo>
                  <a:lnTo>
                    <a:pt x="1205500" y="1315302"/>
                  </a:lnTo>
                  <a:lnTo>
                    <a:pt x="1202328" y="1321160"/>
                  </a:lnTo>
                  <a:lnTo>
                    <a:pt x="1191651" y="1321384"/>
                  </a:lnTo>
                  <a:close/>
                </a:path>
                <a:path w="2717165" h="3467100">
                  <a:moveTo>
                    <a:pt x="2067855" y="3002078"/>
                  </a:moveTo>
                  <a:lnTo>
                    <a:pt x="2057222" y="3001810"/>
                  </a:lnTo>
                  <a:lnTo>
                    <a:pt x="2054129" y="2996220"/>
                  </a:lnTo>
                  <a:lnTo>
                    <a:pt x="2054095" y="2994655"/>
                  </a:lnTo>
                  <a:lnTo>
                    <a:pt x="2053738" y="2992955"/>
                  </a:lnTo>
                  <a:lnTo>
                    <a:pt x="2058384" y="2986203"/>
                  </a:lnTo>
                  <a:lnTo>
                    <a:pt x="2069150" y="2986381"/>
                  </a:lnTo>
                  <a:lnTo>
                    <a:pt x="2072680" y="2993313"/>
                  </a:lnTo>
                  <a:lnTo>
                    <a:pt x="2072546" y="2995325"/>
                  </a:lnTo>
                  <a:lnTo>
                    <a:pt x="2067855" y="3002078"/>
                  </a:lnTo>
                  <a:close/>
                </a:path>
                <a:path w="2717165" h="3467100">
                  <a:moveTo>
                    <a:pt x="2012682" y="1877695"/>
                  </a:moveTo>
                  <a:lnTo>
                    <a:pt x="2007231" y="1874251"/>
                  </a:lnTo>
                  <a:lnTo>
                    <a:pt x="2007008" y="1862714"/>
                  </a:lnTo>
                  <a:lnTo>
                    <a:pt x="2012458" y="1858376"/>
                  </a:lnTo>
                  <a:lnTo>
                    <a:pt x="2013307" y="1857750"/>
                  </a:lnTo>
                  <a:lnTo>
                    <a:pt x="2015139" y="1857571"/>
                  </a:lnTo>
                  <a:lnTo>
                    <a:pt x="2021572" y="1861372"/>
                  </a:lnTo>
                  <a:lnTo>
                    <a:pt x="2021751" y="1872954"/>
                  </a:lnTo>
                  <a:lnTo>
                    <a:pt x="2015958" y="1877560"/>
                  </a:lnTo>
                  <a:lnTo>
                    <a:pt x="2013888" y="1877560"/>
                  </a:lnTo>
                  <a:lnTo>
                    <a:pt x="2012682" y="1877695"/>
                  </a:lnTo>
                  <a:close/>
                </a:path>
                <a:path w="2717165" h="3467100">
                  <a:moveTo>
                    <a:pt x="2015451" y="1877963"/>
                  </a:moveTo>
                  <a:lnTo>
                    <a:pt x="2013888" y="1877560"/>
                  </a:lnTo>
                  <a:lnTo>
                    <a:pt x="2015958" y="1877560"/>
                  </a:lnTo>
                  <a:lnTo>
                    <a:pt x="2015451" y="1877963"/>
                  </a:lnTo>
                  <a:close/>
                </a:path>
                <a:path w="2717165" h="3467100">
                  <a:moveTo>
                    <a:pt x="2002898" y="2488519"/>
                  </a:moveTo>
                  <a:lnTo>
                    <a:pt x="1992176" y="2488295"/>
                  </a:lnTo>
                  <a:lnTo>
                    <a:pt x="1989125" y="2482661"/>
                  </a:lnTo>
                  <a:lnTo>
                    <a:pt x="1989093" y="2481140"/>
                  </a:lnTo>
                  <a:lnTo>
                    <a:pt x="1988736" y="2479441"/>
                  </a:lnTo>
                  <a:lnTo>
                    <a:pt x="1989361" y="2478502"/>
                  </a:lnTo>
                  <a:lnTo>
                    <a:pt x="1993382" y="2472688"/>
                  </a:lnTo>
                  <a:lnTo>
                    <a:pt x="2004149" y="2472822"/>
                  </a:lnTo>
                  <a:lnTo>
                    <a:pt x="2007678" y="2479798"/>
                  </a:lnTo>
                  <a:lnTo>
                    <a:pt x="2007544" y="2481766"/>
                  </a:lnTo>
                  <a:lnTo>
                    <a:pt x="2002898" y="2488519"/>
                  </a:lnTo>
                  <a:close/>
                </a:path>
                <a:path w="2717165" h="3467100">
                  <a:moveTo>
                    <a:pt x="1772645" y="1284088"/>
                  </a:moveTo>
                  <a:lnTo>
                    <a:pt x="1761074" y="1283864"/>
                  </a:lnTo>
                  <a:lnTo>
                    <a:pt x="1757277" y="1275859"/>
                  </a:lnTo>
                  <a:lnTo>
                    <a:pt x="1760002" y="1267497"/>
                  </a:lnTo>
                  <a:lnTo>
                    <a:pt x="1760761" y="1265305"/>
                  </a:lnTo>
                  <a:lnTo>
                    <a:pt x="1765854" y="1262309"/>
                  </a:lnTo>
                  <a:lnTo>
                    <a:pt x="1766524" y="1262890"/>
                  </a:lnTo>
                  <a:lnTo>
                    <a:pt x="1771796" y="1267675"/>
                  </a:lnTo>
                  <a:lnTo>
                    <a:pt x="1776531" y="1273176"/>
                  </a:lnTo>
                  <a:lnTo>
                    <a:pt x="1782518" y="1279615"/>
                  </a:lnTo>
                  <a:lnTo>
                    <a:pt x="1777246" y="1281315"/>
                  </a:lnTo>
                  <a:lnTo>
                    <a:pt x="1772645" y="1284088"/>
                  </a:lnTo>
                  <a:close/>
                </a:path>
                <a:path w="2717165" h="3467100">
                  <a:moveTo>
                    <a:pt x="1566248" y="90031"/>
                  </a:moveTo>
                  <a:lnTo>
                    <a:pt x="1557131" y="77149"/>
                  </a:lnTo>
                  <a:lnTo>
                    <a:pt x="1553488" y="66296"/>
                  </a:lnTo>
                  <a:lnTo>
                    <a:pt x="1554293" y="56701"/>
                  </a:lnTo>
                  <a:lnTo>
                    <a:pt x="1558519" y="47592"/>
                  </a:lnTo>
                  <a:lnTo>
                    <a:pt x="1563702" y="54403"/>
                  </a:lnTo>
                  <a:lnTo>
                    <a:pt x="1565371" y="62366"/>
                  </a:lnTo>
                  <a:lnTo>
                    <a:pt x="1565354" y="82205"/>
                  </a:lnTo>
                  <a:lnTo>
                    <a:pt x="1569365" y="82205"/>
                  </a:lnTo>
                  <a:lnTo>
                    <a:pt x="1571564" y="84083"/>
                  </a:lnTo>
                  <a:lnTo>
                    <a:pt x="1572994" y="86677"/>
                  </a:lnTo>
                  <a:lnTo>
                    <a:pt x="1574114" y="88153"/>
                  </a:lnTo>
                  <a:lnTo>
                    <a:pt x="1566024" y="88153"/>
                  </a:lnTo>
                  <a:lnTo>
                    <a:pt x="1566114" y="89360"/>
                  </a:lnTo>
                  <a:lnTo>
                    <a:pt x="1566248" y="90031"/>
                  </a:lnTo>
                  <a:close/>
                </a:path>
                <a:path w="2717165" h="3467100">
                  <a:moveTo>
                    <a:pt x="1569365" y="82205"/>
                  </a:moveTo>
                  <a:lnTo>
                    <a:pt x="1565354" y="82205"/>
                  </a:lnTo>
                  <a:lnTo>
                    <a:pt x="1566337" y="81534"/>
                  </a:lnTo>
                  <a:lnTo>
                    <a:pt x="1568571" y="81490"/>
                  </a:lnTo>
                  <a:lnTo>
                    <a:pt x="1569365" y="82205"/>
                  </a:lnTo>
                  <a:close/>
                </a:path>
                <a:path w="2717165" h="3467100">
                  <a:moveTo>
                    <a:pt x="1571698" y="92759"/>
                  </a:moveTo>
                  <a:lnTo>
                    <a:pt x="1569330" y="91373"/>
                  </a:lnTo>
                  <a:lnTo>
                    <a:pt x="1567543" y="89852"/>
                  </a:lnTo>
                  <a:lnTo>
                    <a:pt x="1566024" y="88153"/>
                  </a:lnTo>
                  <a:lnTo>
                    <a:pt x="1574114" y="88153"/>
                  </a:lnTo>
                  <a:lnTo>
                    <a:pt x="1574691" y="88913"/>
                  </a:lnTo>
                  <a:lnTo>
                    <a:pt x="1573441" y="90299"/>
                  </a:lnTo>
                  <a:lnTo>
                    <a:pt x="1571698" y="92759"/>
                  </a:lnTo>
                  <a:close/>
                </a:path>
                <a:path w="2717165" h="3467100">
                  <a:moveTo>
                    <a:pt x="1774566" y="888856"/>
                  </a:moveTo>
                  <a:lnTo>
                    <a:pt x="1771751" y="884295"/>
                  </a:lnTo>
                  <a:lnTo>
                    <a:pt x="1769115" y="869358"/>
                  </a:lnTo>
                  <a:lnTo>
                    <a:pt x="1773404" y="864663"/>
                  </a:lnTo>
                  <a:lnTo>
                    <a:pt x="1788326" y="863366"/>
                  </a:lnTo>
                  <a:lnTo>
                    <a:pt x="1791140" y="867257"/>
                  </a:lnTo>
                  <a:lnTo>
                    <a:pt x="1793776" y="882193"/>
                  </a:lnTo>
                  <a:lnTo>
                    <a:pt x="1789532" y="887425"/>
                  </a:lnTo>
                  <a:lnTo>
                    <a:pt x="1781088" y="887470"/>
                  </a:lnTo>
                  <a:lnTo>
                    <a:pt x="1774566" y="888856"/>
                  </a:lnTo>
                  <a:close/>
                </a:path>
                <a:path w="2717165" h="3467100">
                  <a:moveTo>
                    <a:pt x="1510531" y="1844760"/>
                  </a:moveTo>
                  <a:lnTo>
                    <a:pt x="1502346" y="1841628"/>
                  </a:lnTo>
                  <a:lnTo>
                    <a:pt x="1488737" y="1826535"/>
                  </a:lnTo>
                  <a:lnTo>
                    <a:pt x="1499805" y="1820922"/>
                  </a:lnTo>
                  <a:lnTo>
                    <a:pt x="1507992" y="1824054"/>
                  </a:lnTo>
                  <a:lnTo>
                    <a:pt x="1521618" y="1839146"/>
                  </a:lnTo>
                  <a:lnTo>
                    <a:pt x="1510531" y="1844760"/>
                  </a:lnTo>
                  <a:close/>
                </a:path>
                <a:path w="2717165" h="3467100">
                  <a:moveTo>
                    <a:pt x="1506607" y="1658479"/>
                  </a:moveTo>
                  <a:lnTo>
                    <a:pt x="1491686" y="1657227"/>
                  </a:lnTo>
                  <a:lnTo>
                    <a:pt x="1487442" y="1652532"/>
                  </a:lnTo>
                  <a:lnTo>
                    <a:pt x="1489005" y="1643409"/>
                  </a:lnTo>
                  <a:lnTo>
                    <a:pt x="1490033" y="1637551"/>
                  </a:lnTo>
                  <a:lnTo>
                    <a:pt x="1492892" y="1633705"/>
                  </a:lnTo>
                  <a:lnTo>
                    <a:pt x="1507813" y="1634957"/>
                  </a:lnTo>
                  <a:lnTo>
                    <a:pt x="1511745" y="1639608"/>
                  </a:lnTo>
                  <a:lnTo>
                    <a:pt x="1510583" y="1648775"/>
                  </a:lnTo>
                  <a:lnTo>
                    <a:pt x="1509020" y="1654544"/>
                  </a:lnTo>
                  <a:lnTo>
                    <a:pt x="1506607" y="1658479"/>
                  </a:lnTo>
                  <a:close/>
                </a:path>
                <a:path w="2717165" h="3467100">
                  <a:moveTo>
                    <a:pt x="1363782" y="2114529"/>
                  </a:moveTo>
                  <a:lnTo>
                    <a:pt x="1359404" y="2109968"/>
                  </a:lnTo>
                  <a:lnTo>
                    <a:pt x="1358734" y="2101158"/>
                  </a:lnTo>
                  <a:lnTo>
                    <a:pt x="1358243" y="2093869"/>
                  </a:lnTo>
                  <a:lnTo>
                    <a:pt x="1361817" y="2090828"/>
                  </a:lnTo>
                  <a:lnTo>
                    <a:pt x="1375711" y="2088011"/>
                  </a:lnTo>
                  <a:lnTo>
                    <a:pt x="1380535" y="2092572"/>
                  </a:lnTo>
                  <a:lnTo>
                    <a:pt x="1380580" y="2101650"/>
                  </a:lnTo>
                  <a:lnTo>
                    <a:pt x="1381876" y="2108671"/>
                  </a:lnTo>
                  <a:lnTo>
                    <a:pt x="1377632" y="2111712"/>
                  </a:lnTo>
                  <a:lnTo>
                    <a:pt x="1363782" y="2114529"/>
                  </a:lnTo>
                  <a:close/>
                </a:path>
                <a:path w="2717165" h="3467100">
                  <a:moveTo>
                    <a:pt x="130673" y="3068397"/>
                  </a:moveTo>
                  <a:lnTo>
                    <a:pt x="122006" y="3058156"/>
                  </a:lnTo>
                  <a:lnTo>
                    <a:pt x="121559" y="3055518"/>
                  </a:lnTo>
                  <a:lnTo>
                    <a:pt x="131030" y="3044427"/>
                  </a:lnTo>
                  <a:lnTo>
                    <a:pt x="134292" y="3039642"/>
                  </a:lnTo>
                  <a:lnTo>
                    <a:pt x="144969" y="3032845"/>
                  </a:lnTo>
                  <a:lnTo>
                    <a:pt x="151402" y="3034187"/>
                  </a:lnTo>
                  <a:lnTo>
                    <a:pt x="156271" y="3040850"/>
                  </a:lnTo>
                  <a:lnTo>
                    <a:pt x="130673" y="3068397"/>
                  </a:lnTo>
                  <a:close/>
                </a:path>
                <a:path w="2717165" h="3467100">
                  <a:moveTo>
                    <a:pt x="1453368" y="2790152"/>
                  </a:moveTo>
                  <a:lnTo>
                    <a:pt x="1443973" y="2790152"/>
                  </a:lnTo>
                  <a:lnTo>
                    <a:pt x="1452417" y="2788632"/>
                  </a:lnTo>
                  <a:lnTo>
                    <a:pt x="1453368" y="2790152"/>
                  </a:lnTo>
                  <a:close/>
                </a:path>
                <a:path w="2717165" h="3467100">
                  <a:moveTo>
                    <a:pt x="1427891" y="2814345"/>
                  </a:moveTo>
                  <a:lnTo>
                    <a:pt x="1425121" y="2810052"/>
                  </a:lnTo>
                  <a:lnTo>
                    <a:pt x="1422351" y="2795563"/>
                  </a:lnTo>
                  <a:lnTo>
                    <a:pt x="1426550" y="2790420"/>
                  </a:lnTo>
                  <a:lnTo>
                    <a:pt x="1435038" y="2789884"/>
                  </a:lnTo>
                  <a:lnTo>
                    <a:pt x="1436825" y="2789794"/>
                  </a:lnTo>
                  <a:lnTo>
                    <a:pt x="1438612" y="2789884"/>
                  </a:lnTo>
                  <a:lnTo>
                    <a:pt x="1442142" y="2789884"/>
                  </a:lnTo>
                  <a:lnTo>
                    <a:pt x="1443973" y="2790152"/>
                  </a:lnTo>
                  <a:lnTo>
                    <a:pt x="1453368" y="2790152"/>
                  </a:lnTo>
                  <a:lnTo>
                    <a:pt x="1455187" y="2793059"/>
                  </a:lnTo>
                  <a:lnTo>
                    <a:pt x="1456348" y="2798917"/>
                  </a:lnTo>
                  <a:lnTo>
                    <a:pt x="1457957" y="2807548"/>
                  </a:lnTo>
                  <a:lnTo>
                    <a:pt x="1453757" y="2812735"/>
                  </a:lnTo>
                  <a:lnTo>
                    <a:pt x="1452898" y="2812780"/>
                  </a:lnTo>
                  <a:lnTo>
                    <a:pt x="1438121" y="2812780"/>
                  </a:lnTo>
                  <a:lnTo>
                    <a:pt x="1427891" y="2814345"/>
                  </a:lnTo>
                  <a:close/>
                </a:path>
                <a:path w="2717165" h="3467100">
                  <a:moveTo>
                    <a:pt x="1441740" y="2813362"/>
                  </a:moveTo>
                  <a:lnTo>
                    <a:pt x="1438121" y="2812780"/>
                  </a:lnTo>
                  <a:lnTo>
                    <a:pt x="1452898" y="2812780"/>
                  </a:lnTo>
                  <a:lnTo>
                    <a:pt x="1441740" y="2813362"/>
                  </a:lnTo>
                  <a:close/>
                </a:path>
                <a:path w="2717165" h="3467100">
                  <a:moveTo>
                    <a:pt x="1178740" y="2430115"/>
                  </a:moveTo>
                  <a:lnTo>
                    <a:pt x="1176685" y="2424123"/>
                  </a:lnTo>
                  <a:lnTo>
                    <a:pt x="1174916" y="2417647"/>
                  </a:lnTo>
                  <a:lnTo>
                    <a:pt x="1172988" y="2411053"/>
                  </a:lnTo>
                  <a:lnTo>
                    <a:pt x="1169435" y="2404879"/>
                  </a:lnTo>
                  <a:lnTo>
                    <a:pt x="1162791" y="2399661"/>
                  </a:lnTo>
                  <a:lnTo>
                    <a:pt x="1169904" y="2392117"/>
                  </a:lnTo>
                  <a:lnTo>
                    <a:pt x="1176272" y="2385530"/>
                  </a:lnTo>
                  <a:lnTo>
                    <a:pt x="1183259" y="2381625"/>
                  </a:lnTo>
                  <a:lnTo>
                    <a:pt x="1192232" y="2382131"/>
                  </a:lnTo>
                  <a:lnTo>
                    <a:pt x="1195850" y="2392259"/>
                  </a:lnTo>
                  <a:lnTo>
                    <a:pt x="1196749" y="2402680"/>
                  </a:lnTo>
                  <a:lnTo>
                    <a:pt x="1196083" y="2413235"/>
                  </a:lnTo>
                  <a:lnTo>
                    <a:pt x="1195002" y="2423765"/>
                  </a:lnTo>
                  <a:lnTo>
                    <a:pt x="1189105" y="2429847"/>
                  </a:lnTo>
                  <a:lnTo>
                    <a:pt x="1178740" y="2430115"/>
                  </a:lnTo>
                  <a:close/>
                </a:path>
                <a:path w="2717165" h="3467100">
                  <a:moveTo>
                    <a:pt x="1170162" y="1365030"/>
                  </a:moveTo>
                  <a:lnTo>
                    <a:pt x="1161143" y="1357925"/>
                  </a:lnTo>
                  <a:lnTo>
                    <a:pt x="1150679" y="1352732"/>
                  </a:lnTo>
                  <a:lnTo>
                    <a:pt x="1140340" y="1346466"/>
                  </a:lnTo>
                  <a:lnTo>
                    <a:pt x="1131698" y="1336141"/>
                  </a:lnTo>
                  <a:lnTo>
                    <a:pt x="1143536" y="1324022"/>
                  </a:lnTo>
                  <a:lnTo>
                    <a:pt x="1149121" y="1318343"/>
                  </a:lnTo>
                  <a:lnTo>
                    <a:pt x="1160664" y="1322663"/>
                  </a:lnTo>
                  <a:lnTo>
                    <a:pt x="1169498" y="1330601"/>
                  </a:lnTo>
                  <a:lnTo>
                    <a:pt x="1177234" y="1339957"/>
                  </a:lnTo>
                  <a:lnTo>
                    <a:pt x="1185486" y="1348528"/>
                  </a:lnTo>
                  <a:lnTo>
                    <a:pt x="1170162" y="1365030"/>
                  </a:lnTo>
                  <a:close/>
                </a:path>
              </a:pathLst>
            </a:custGeom>
            <a:solidFill>
              <a:srgbClr val="FA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252574" y="134263"/>
            <a:ext cx="4035425" cy="2695575"/>
            <a:chOff x="14252973" y="147883"/>
            <a:chExt cx="4035425" cy="2695575"/>
          </a:xfrm>
        </p:grpSpPr>
        <p:sp>
          <p:nvSpPr>
            <p:cNvPr id="7" name="object 7"/>
            <p:cNvSpPr/>
            <p:nvPr/>
          </p:nvSpPr>
          <p:spPr>
            <a:xfrm>
              <a:off x="15102892" y="147883"/>
              <a:ext cx="2025650" cy="1805939"/>
            </a:xfrm>
            <a:custGeom>
              <a:avLst/>
              <a:gdLst/>
              <a:ahLst/>
              <a:cxnLst/>
              <a:rect l="l" t="t" r="r" b="b"/>
              <a:pathLst>
                <a:path w="2025650" h="1805939">
                  <a:moveTo>
                    <a:pt x="489452" y="1805643"/>
                  </a:moveTo>
                  <a:lnTo>
                    <a:pt x="0" y="1805643"/>
                  </a:lnTo>
                  <a:lnTo>
                    <a:pt x="0" y="0"/>
                  </a:lnTo>
                  <a:lnTo>
                    <a:pt x="100239" y="0"/>
                  </a:lnTo>
                  <a:lnTo>
                    <a:pt x="100239" y="64945"/>
                  </a:lnTo>
                  <a:lnTo>
                    <a:pt x="489452" y="64945"/>
                  </a:lnTo>
                  <a:lnTo>
                    <a:pt x="489452" y="121755"/>
                  </a:lnTo>
                  <a:lnTo>
                    <a:pt x="456618" y="121755"/>
                  </a:lnTo>
                  <a:lnTo>
                    <a:pt x="489452" y="1805643"/>
                  </a:lnTo>
                  <a:close/>
                </a:path>
                <a:path w="2025650" h="1805939">
                  <a:moveTo>
                    <a:pt x="489452" y="64945"/>
                  </a:moveTo>
                  <a:lnTo>
                    <a:pt x="389213" y="64945"/>
                  </a:lnTo>
                  <a:lnTo>
                    <a:pt x="389213" y="0"/>
                  </a:lnTo>
                  <a:lnTo>
                    <a:pt x="489452" y="0"/>
                  </a:lnTo>
                  <a:lnTo>
                    <a:pt x="489452" y="64945"/>
                  </a:lnTo>
                  <a:close/>
                </a:path>
                <a:path w="2025650" h="1805939">
                  <a:moveTo>
                    <a:pt x="489452" y="1805643"/>
                  </a:moveTo>
                  <a:lnTo>
                    <a:pt x="456618" y="121755"/>
                  </a:lnTo>
                  <a:lnTo>
                    <a:pt x="489452" y="121755"/>
                  </a:lnTo>
                  <a:lnTo>
                    <a:pt x="489452" y="1805643"/>
                  </a:lnTo>
                  <a:close/>
                </a:path>
                <a:path w="2025650" h="1805939">
                  <a:moveTo>
                    <a:pt x="956170" y="1805643"/>
                  </a:moveTo>
                  <a:lnTo>
                    <a:pt x="489452" y="1805643"/>
                  </a:lnTo>
                  <a:lnTo>
                    <a:pt x="489452" y="121755"/>
                  </a:lnTo>
                  <a:lnTo>
                    <a:pt x="572170" y="121755"/>
                  </a:lnTo>
                  <a:lnTo>
                    <a:pt x="572170" y="168501"/>
                  </a:lnTo>
                  <a:lnTo>
                    <a:pt x="956170" y="168501"/>
                  </a:lnTo>
                  <a:lnTo>
                    <a:pt x="956170" y="1805643"/>
                  </a:lnTo>
                  <a:close/>
                </a:path>
                <a:path w="2025650" h="1805939">
                  <a:moveTo>
                    <a:pt x="956170" y="168501"/>
                  </a:moveTo>
                  <a:lnTo>
                    <a:pt x="873451" y="168501"/>
                  </a:lnTo>
                  <a:lnTo>
                    <a:pt x="873451" y="121755"/>
                  </a:lnTo>
                  <a:lnTo>
                    <a:pt x="956170" y="121755"/>
                  </a:lnTo>
                  <a:lnTo>
                    <a:pt x="956170" y="168501"/>
                  </a:lnTo>
                  <a:close/>
                </a:path>
                <a:path w="2025650" h="1805939">
                  <a:moveTo>
                    <a:pt x="2025637" y="1805643"/>
                  </a:moveTo>
                  <a:lnTo>
                    <a:pt x="1428055" y="1805643"/>
                  </a:lnTo>
                  <a:lnTo>
                    <a:pt x="1428055" y="64945"/>
                  </a:lnTo>
                  <a:lnTo>
                    <a:pt x="1511430" y="64945"/>
                  </a:lnTo>
                  <a:lnTo>
                    <a:pt x="1511430" y="121755"/>
                  </a:lnTo>
                  <a:lnTo>
                    <a:pt x="2025637" y="121755"/>
                  </a:lnTo>
                  <a:lnTo>
                    <a:pt x="2025637" y="1805643"/>
                  </a:lnTo>
                  <a:close/>
                </a:path>
                <a:path w="2025650" h="1805939">
                  <a:moveTo>
                    <a:pt x="2025637" y="121755"/>
                  </a:moveTo>
                  <a:lnTo>
                    <a:pt x="1942261" y="121755"/>
                  </a:lnTo>
                  <a:lnTo>
                    <a:pt x="1942261" y="64945"/>
                  </a:lnTo>
                  <a:lnTo>
                    <a:pt x="2025637" y="64945"/>
                  </a:lnTo>
                  <a:lnTo>
                    <a:pt x="2025637" y="121755"/>
                  </a:lnTo>
                  <a:close/>
                </a:path>
              </a:pathLst>
            </a:custGeom>
            <a:solidFill>
              <a:srgbClr val="1BA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01670" y="212829"/>
              <a:ext cx="2003425" cy="1741170"/>
            </a:xfrm>
            <a:custGeom>
              <a:avLst/>
              <a:gdLst/>
              <a:ahLst/>
              <a:cxnLst/>
              <a:rect l="l" t="t" r="r" b="b"/>
              <a:pathLst>
                <a:path w="2003425" h="1741170">
                  <a:moveTo>
                    <a:pt x="1943483" y="1740697"/>
                  </a:moveTo>
                  <a:lnTo>
                    <a:pt x="1512652" y="1740697"/>
                  </a:lnTo>
                  <a:lnTo>
                    <a:pt x="1512652" y="56809"/>
                  </a:lnTo>
                  <a:lnTo>
                    <a:pt x="1943483" y="56809"/>
                  </a:lnTo>
                  <a:lnTo>
                    <a:pt x="1943483" y="111644"/>
                  </a:lnTo>
                  <a:lnTo>
                    <a:pt x="1899704" y="111644"/>
                  </a:lnTo>
                  <a:lnTo>
                    <a:pt x="1894162" y="114983"/>
                  </a:lnTo>
                  <a:lnTo>
                    <a:pt x="1888431" y="117899"/>
                  </a:lnTo>
                  <a:lnTo>
                    <a:pt x="1887210" y="125941"/>
                  </a:lnTo>
                  <a:lnTo>
                    <a:pt x="1887914" y="128057"/>
                  </a:lnTo>
                  <a:lnTo>
                    <a:pt x="1889144" y="128981"/>
                  </a:lnTo>
                  <a:lnTo>
                    <a:pt x="1873525" y="128981"/>
                  </a:lnTo>
                  <a:lnTo>
                    <a:pt x="1861075" y="133930"/>
                  </a:lnTo>
                  <a:lnTo>
                    <a:pt x="1851136" y="143455"/>
                  </a:lnTo>
                  <a:lnTo>
                    <a:pt x="1848778" y="147397"/>
                  </a:lnTo>
                  <a:lnTo>
                    <a:pt x="1803671" y="147397"/>
                  </a:lnTo>
                  <a:lnTo>
                    <a:pt x="1788803" y="149431"/>
                  </a:lnTo>
                  <a:lnTo>
                    <a:pt x="1772948" y="158555"/>
                  </a:lnTo>
                  <a:lnTo>
                    <a:pt x="1749017" y="177342"/>
                  </a:lnTo>
                  <a:lnTo>
                    <a:pt x="1943483" y="177342"/>
                  </a:lnTo>
                  <a:lnTo>
                    <a:pt x="1943483" y="457724"/>
                  </a:lnTo>
                  <a:lnTo>
                    <a:pt x="1731074" y="457724"/>
                  </a:lnTo>
                  <a:lnTo>
                    <a:pt x="1718203" y="457771"/>
                  </a:lnTo>
                  <a:lnTo>
                    <a:pt x="1714492" y="462380"/>
                  </a:lnTo>
                  <a:lnTo>
                    <a:pt x="1716794" y="475595"/>
                  </a:lnTo>
                  <a:lnTo>
                    <a:pt x="1719283" y="479028"/>
                  </a:lnTo>
                  <a:lnTo>
                    <a:pt x="1943483" y="479028"/>
                  </a:lnTo>
                  <a:lnTo>
                    <a:pt x="1943483" y="550604"/>
                  </a:lnTo>
                  <a:lnTo>
                    <a:pt x="1643987" y="550604"/>
                  </a:lnTo>
                  <a:lnTo>
                    <a:pt x="1642906" y="552909"/>
                  </a:lnTo>
                  <a:lnTo>
                    <a:pt x="1641497" y="555119"/>
                  </a:lnTo>
                  <a:lnTo>
                    <a:pt x="1640792" y="558364"/>
                  </a:lnTo>
                  <a:lnTo>
                    <a:pt x="1642906" y="559775"/>
                  </a:lnTo>
                  <a:lnTo>
                    <a:pt x="1643987" y="560904"/>
                  </a:lnTo>
                  <a:lnTo>
                    <a:pt x="1943483" y="560904"/>
                  </a:lnTo>
                  <a:lnTo>
                    <a:pt x="1943483" y="695216"/>
                  </a:lnTo>
                  <a:lnTo>
                    <a:pt x="1549948" y="695216"/>
                  </a:lnTo>
                  <a:lnTo>
                    <a:pt x="1544029" y="696674"/>
                  </a:lnTo>
                  <a:lnTo>
                    <a:pt x="1539661" y="702552"/>
                  </a:lnTo>
                  <a:lnTo>
                    <a:pt x="1545063" y="706973"/>
                  </a:lnTo>
                  <a:lnTo>
                    <a:pt x="1547928" y="714921"/>
                  </a:lnTo>
                  <a:lnTo>
                    <a:pt x="1555866" y="716331"/>
                  </a:lnTo>
                  <a:lnTo>
                    <a:pt x="1943483" y="716331"/>
                  </a:lnTo>
                  <a:lnTo>
                    <a:pt x="1943483" y="847587"/>
                  </a:lnTo>
                  <a:lnTo>
                    <a:pt x="1712285" y="847587"/>
                  </a:lnTo>
                  <a:lnTo>
                    <a:pt x="1709842" y="850032"/>
                  </a:lnTo>
                  <a:lnTo>
                    <a:pt x="1704957" y="852948"/>
                  </a:lnTo>
                  <a:lnTo>
                    <a:pt x="1705333" y="854782"/>
                  </a:lnTo>
                  <a:lnTo>
                    <a:pt x="1706507" y="859908"/>
                  </a:lnTo>
                  <a:lnTo>
                    <a:pt x="1709842" y="864611"/>
                  </a:lnTo>
                  <a:lnTo>
                    <a:pt x="1712285" y="869455"/>
                  </a:lnTo>
                  <a:lnTo>
                    <a:pt x="1943483" y="869455"/>
                  </a:lnTo>
                  <a:lnTo>
                    <a:pt x="1943483" y="1045526"/>
                  </a:lnTo>
                  <a:lnTo>
                    <a:pt x="1744135" y="1045526"/>
                  </a:lnTo>
                  <a:lnTo>
                    <a:pt x="1735642" y="1048779"/>
                  </a:lnTo>
                  <a:lnTo>
                    <a:pt x="1721491" y="1064433"/>
                  </a:lnTo>
                  <a:lnTo>
                    <a:pt x="1733023" y="1070274"/>
                  </a:lnTo>
                  <a:lnTo>
                    <a:pt x="1943483" y="1070274"/>
                  </a:lnTo>
                  <a:lnTo>
                    <a:pt x="1943483" y="1227151"/>
                  </a:lnTo>
                  <a:lnTo>
                    <a:pt x="1772785" y="1227151"/>
                  </a:lnTo>
                  <a:lnTo>
                    <a:pt x="1766866" y="1233499"/>
                  </a:lnTo>
                  <a:lnTo>
                    <a:pt x="1762780" y="1237309"/>
                  </a:lnTo>
                  <a:lnTo>
                    <a:pt x="1759351" y="1241776"/>
                  </a:lnTo>
                  <a:lnTo>
                    <a:pt x="1756002" y="1246956"/>
                  </a:lnTo>
                  <a:lnTo>
                    <a:pt x="1755352" y="1251258"/>
                  </a:lnTo>
                  <a:lnTo>
                    <a:pt x="1757548" y="1255922"/>
                  </a:lnTo>
                  <a:lnTo>
                    <a:pt x="1762733" y="1262186"/>
                  </a:lnTo>
                  <a:lnTo>
                    <a:pt x="1825336" y="1262186"/>
                  </a:lnTo>
                  <a:lnTo>
                    <a:pt x="1825950" y="1262674"/>
                  </a:lnTo>
                  <a:lnTo>
                    <a:pt x="1834671" y="1264985"/>
                  </a:lnTo>
                  <a:lnTo>
                    <a:pt x="1943483" y="1264985"/>
                  </a:lnTo>
                  <a:lnTo>
                    <a:pt x="1943483" y="1629523"/>
                  </a:lnTo>
                  <a:lnTo>
                    <a:pt x="1789930" y="1629523"/>
                  </a:lnTo>
                  <a:lnTo>
                    <a:pt x="1788145" y="1631404"/>
                  </a:lnTo>
                  <a:lnTo>
                    <a:pt x="1786407" y="1633332"/>
                  </a:lnTo>
                  <a:lnTo>
                    <a:pt x="1786407" y="1639634"/>
                  </a:lnTo>
                  <a:lnTo>
                    <a:pt x="1788051" y="1642173"/>
                  </a:lnTo>
                  <a:lnTo>
                    <a:pt x="1792388" y="1648405"/>
                  </a:lnTo>
                  <a:lnTo>
                    <a:pt x="1797240" y="1652802"/>
                  </a:lnTo>
                  <a:lnTo>
                    <a:pt x="1943483" y="1652802"/>
                  </a:lnTo>
                  <a:lnTo>
                    <a:pt x="1943483" y="1697761"/>
                  </a:lnTo>
                  <a:lnTo>
                    <a:pt x="1879412" y="1697761"/>
                  </a:lnTo>
                  <a:lnTo>
                    <a:pt x="1875561" y="1703169"/>
                  </a:lnTo>
                  <a:lnTo>
                    <a:pt x="1872836" y="1706132"/>
                  </a:lnTo>
                  <a:lnTo>
                    <a:pt x="1876547" y="1711023"/>
                  </a:lnTo>
                  <a:lnTo>
                    <a:pt x="1879694" y="1716666"/>
                  </a:lnTo>
                  <a:lnTo>
                    <a:pt x="1884204" y="1720616"/>
                  </a:lnTo>
                  <a:lnTo>
                    <a:pt x="1886364" y="1722450"/>
                  </a:lnTo>
                  <a:lnTo>
                    <a:pt x="1943483" y="1722450"/>
                  </a:lnTo>
                  <a:lnTo>
                    <a:pt x="1943483" y="1740697"/>
                  </a:lnTo>
                  <a:close/>
                </a:path>
                <a:path w="2003425" h="1741170">
                  <a:moveTo>
                    <a:pt x="1943483" y="130738"/>
                  </a:moveTo>
                  <a:lnTo>
                    <a:pt x="1908488" y="130738"/>
                  </a:lnTo>
                  <a:lnTo>
                    <a:pt x="1914501" y="127022"/>
                  </a:lnTo>
                  <a:lnTo>
                    <a:pt x="1915910" y="117617"/>
                  </a:lnTo>
                  <a:lnTo>
                    <a:pt x="1908676" y="114748"/>
                  </a:lnTo>
                  <a:lnTo>
                    <a:pt x="1904871" y="112538"/>
                  </a:lnTo>
                  <a:lnTo>
                    <a:pt x="1902523" y="112538"/>
                  </a:lnTo>
                  <a:lnTo>
                    <a:pt x="1899704" y="111644"/>
                  </a:lnTo>
                  <a:lnTo>
                    <a:pt x="1943483" y="111644"/>
                  </a:lnTo>
                  <a:lnTo>
                    <a:pt x="1943483" y="130738"/>
                  </a:lnTo>
                  <a:close/>
                </a:path>
                <a:path w="2003425" h="1741170">
                  <a:moveTo>
                    <a:pt x="1943483" y="130926"/>
                  </a:moveTo>
                  <a:lnTo>
                    <a:pt x="1892705" y="130926"/>
                  </a:lnTo>
                  <a:lnTo>
                    <a:pt x="1898436" y="127352"/>
                  </a:lnTo>
                  <a:lnTo>
                    <a:pt x="1908488" y="130738"/>
                  </a:lnTo>
                  <a:lnTo>
                    <a:pt x="1943483" y="130738"/>
                  </a:lnTo>
                  <a:lnTo>
                    <a:pt x="1943483" y="130926"/>
                  </a:lnTo>
                  <a:close/>
                </a:path>
                <a:path w="2003425" h="1741170">
                  <a:moveTo>
                    <a:pt x="1889230" y="129045"/>
                  </a:moveTo>
                  <a:lnTo>
                    <a:pt x="1873525" y="128981"/>
                  </a:lnTo>
                  <a:lnTo>
                    <a:pt x="1889144" y="128981"/>
                  </a:lnTo>
                  <a:close/>
                </a:path>
                <a:path w="2003425" h="1741170">
                  <a:moveTo>
                    <a:pt x="1943483" y="160021"/>
                  </a:moveTo>
                  <a:lnTo>
                    <a:pt x="1861004" y="160021"/>
                  </a:lnTo>
                  <a:lnTo>
                    <a:pt x="1873124" y="154081"/>
                  </a:lnTo>
                  <a:lnTo>
                    <a:pt x="1881835" y="142736"/>
                  </a:lnTo>
                  <a:lnTo>
                    <a:pt x="1889652" y="129421"/>
                  </a:lnTo>
                  <a:lnTo>
                    <a:pt x="1892705" y="130926"/>
                  </a:lnTo>
                  <a:lnTo>
                    <a:pt x="1943483" y="130926"/>
                  </a:lnTo>
                  <a:lnTo>
                    <a:pt x="1943483" y="160021"/>
                  </a:lnTo>
                  <a:close/>
                </a:path>
                <a:path w="2003425" h="1741170">
                  <a:moveTo>
                    <a:pt x="1943483" y="177342"/>
                  </a:moveTo>
                  <a:lnTo>
                    <a:pt x="1804350" y="177342"/>
                  </a:lnTo>
                  <a:lnTo>
                    <a:pt x="1810084" y="171087"/>
                  </a:lnTo>
                  <a:lnTo>
                    <a:pt x="1816293" y="165215"/>
                  </a:lnTo>
                  <a:lnTo>
                    <a:pt x="1821604" y="158541"/>
                  </a:lnTo>
                  <a:lnTo>
                    <a:pt x="1824643" y="149878"/>
                  </a:lnTo>
                  <a:lnTo>
                    <a:pt x="1803671" y="147397"/>
                  </a:lnTo>
                  <a:lnTo>
                    <a:pt x="1848778" y="147397"/>
                  </a:lnTo>
                  <a:lnTo>
                    <a:pt x="1842962" y="157120"/>
                  </a:lnTo>
                  <a:lnTo>
                    <a:pt x="1861004" y="160021"/>
                  </a:lnTo>
                  <a:lnTo>
                    <a:pt x="1943483" y="160021"/>
                  </a:lnTo>
                  <a:lnTo>
                    <a:pt x="1943483" y="177342"/>
                  </a:lnTo>
                  <a:close/>
                </a:path>
                <a:path w="2003425" h="1741170">
                  <a:moveTo>
                    <a:pt x="1943483" y="479028"/>
                  </a:moveTo>
                  <a:lnTo>
                    <a:pt x="1719283" y="479028"/>
                  </a:lnTo>
                  <a:lnTo>
                    <a:pt x="1732483" y="477899"/>
                  </a:lnTo>
                  <a:lnTo>
                    <a:pt x="1735959" y="473808"/>
                  </a:lnTo>
                  <a:lnTo>
                    <a:pt x="1734268" y="460405"/>
                  </a:lnTo>
                  <a:lnTo>
                    <a:pt x="1731074" y="457724"/>
                  </a:lnTo>
                  <a:lnTo>
                    <a:pt x="1943483" y="457724"/>
                  </a:lnTo>
                  <a:lnTo>
                    <a:pt x="1943483" y="479028"/>
                  </a:lnTo>
                  <a:close/>
                </a:path>
                <a:path w="2003425" h="1741170">
                  <a:moveTo>
                    <a:pt x="1943483" y="560904"/>
                  </a:moveTo>
                  <a:lnTo>
                    <a:pt x="1643987" y="560904"/>
                  </a:lnTo>
                  <a:lnTo>
                    <a:pt x="1646288" y="556436"/>
                  </a:lnTo>
                  <a:lnTo>
                    <a:pt x="1647369" y="554273"/>
                  </a:lnTo>
                  <a:lnTo>
                    <a:pt x="1643987" y="550604"/>
                  </a:lnTo>
                  <a:lnTo>
                    <a:pt x="1943483" y="550604"/>
                  </a:lnTo>
                  <a:lnTo>
                    <a:pt x="1943483" y="560904"/>
                  </a:lnTo>
                  <a:close/>
                </a:path>
                <a:path w="2003425" h="1741170">
                  <a:moveTo>
                    <a:pt x="1943483" y="716331"/>
                  </a:moveTo>
                  <a:lnTo>
                    <a:pt x="1555866" y="716331"/>
                  </a:lnTo>
                  <a:lnTo>
                    <a:pt x="1560000" y="710359"/>
                  </a:lnTo>
                  <a:lnTo>
                    <a:pt x="1561362" y="703963"/>
                  </a:lnTo>
                  <a:lnTo>
                    <a:pt x="1549948" y="695216"/>
                  </a:lnTo>
                  <a:lnTo>
                    <a:pt x="1943483" y="695216"/>
                  </a:lnTo>
                  <a:lnTo>
                    <a:pt x="1943483" y="716331"/>
                  </a:lnTo>
                  <a:close/>
                </a:path>
                <a:path w="2003425" h="1741170">
                  <a:moveTo>
                    <a:pt x="1943483" y="869455"/>
                  </a:moveTo>
                  <a:lnTo>
                    <a:pt x="1712285" y="869455"/>
                  </a:lnTo>
                  <a:lnTo>
                    <a:pt x="1714727" y="867009"/>
                  </a:lnTo>
                  <a:lnTo>
                    <a:pt x="1719612" y="864094"/>
                  </a:lnTo>
                  <a:lnTo>
                    <a:pt x="1719236" y="862260"/>
                  </a:lnTo>
                  <a:lnTo>
                    <a:pt x="1718062" y="857133"/>
                  </a:lnTo>
                  <a:lnTo>
                    <a:pt x="1714774" y="852431"/>
                  </a:lnTo>
                  <a:lnTo>
                    <a:pt x="1712285" y="847587"/>
                  </a:lnTo>
                  <a:lnTo>
                    <a:pt x="1943483" y="847587"/>
                  </a:lnTo>
                  <a:lnTo>
                    <a:pt x="1943483" y="869455"/>
                  </a:lnTo>
                  <a:close/>
                </a:path>
                <a:path w="2003425" h="1741170">
                  <a:moveTo>
                    <a:pt x="1943483" y="1070274"/>
                  </a:moveTo>
                  <a:lnTo>
                    <a:pt x="1733023" y="1070274"/>
                  </a:lnTo>
                  <a:lnTo>
                    <a:pt x="1741525" y="1067032"/>
                  </a:lnTo>
                  <a:lnTo>
                    <a:pt x="1755640" y="1051360"/>
                  </a:lnTo>
                  <a:lnTo>
                    <a:pt x="1744135" y="1045526"/>
                  </a:lnTo>
                  <a:lnTo>
                    <a:pt x="1943483" y="1045526"/>
                  </a:lnTo>
                  <a:lnTo>
                    <a:pt x="1943483" y="1070274"/>
                  </a:lnTo>
                  <a:close/>
                </a:path>
                <a:path w="2003425" h="1741170">
                  <a:moveTo>
                    <a:pt x="1825336" y="1262186"/>
                  </a:moveTo>
                  <a:lnTo>
                    <a:pt x="1762733" y="1262186"/>
                  </a:lnTo>
                  <a:lnTo>
                    <a:pt x="1768808" y="1255422"/>
                  </a:lnTo>
                  <a:lnTo>
                    <a:pt x="1774805" y="1248425"/>
                  </a:lnTo>
                  <a:lnTo>
                    <a:pt x="1777278" y="1239549"/>
                  </a:lnTo>
                  <a:lnTo>
                    <a:pt x="1772785" y="1227151"/>
                  </a:lnTo>
                  <a:lnTo>
                    <a:pt x="1943483" y="1227151"/>
                  </a:lnTo>
                  <a:lnTo>
                    <a:pt x="1943483" y="1246467"/>
                  </a:lnTo>
                  <a:lnTo>
                    <a:pt x="1834671" y="1246467"/>
                  </a:lnTo>
                  <a:lnTo>
                    <a:pt x="1825950" y="1248786"/>
                  </a:lnTo>
                  <a:lnTo>
                    <a:pt x="1817221" y="1255744"/>
                  </a:lnTo>
                  <a:lnTo>
                    <a:pt x="1825336" y="1262186"/>
                  </a:lnTo>
                  <a:close/>
                </a:path>
                <a:path w="2003425" h="1741170">
                  <a:moveTo>
                    <a:pt x="1943483" y="1264985"/>
                  </a:moveTo>
                  <a:lnTo>
                    <a:pt x="1834671" y="1264985"/>
                  </a:lnTo>
                  <a:lnTo>
                    <a:pt x="1843392" y="1262674"/>
                  </a:lnTo>
                  <a:lnTo>
                    <a:pt x="1852121" y="1255744"/>
                  </a:lnTo>
                  <a:lnTo>
                    <a:pt x="1843392" y="1248786"/>
                  </a:lnTo>
                  <a:lnTo>
                    <a:pt x="1834671" y="1246467"/>
                  </a:lnTo>
                  <a:lnTo>
                    <a:pt x="1943483" y="1246467"/>
                  </a:lnTo>
                  <a:lnTo>
                    <a:pt x="1943483" y="1264985"/>
                  </a:lnTo>
                  <a:close/>
                </a:path>
                <a:path w="2003425" h="1741170">
                  <a:moveTo>
                    <a:pt x="1943483" y="1652802"/>
                  </a:moveTo>
                  <a:lnTo>
                    <a:pt x="1797240" y="1652802"/>
                  </a:lnTo>
                  <a:lnTo>
                    <a:pt x="1802629" y="1652755"/>
                  </a:lnTo>
                  <a:lnTo>
                    <a:pt x="1808578" y="1645654"/>
                  </a:lnTo>
                  <a:lnTo>
                    <a:pt x="1809658" y="1643631"/>
                  </a:lnTo>
                  <a:lnTo>
                    <a:pt x="1801955" y="1636060"/>
                  </a:lnTo>
                  <a:lnTo>
                    <a:pt x="1798338" y="1631028"/>
                  </a:lnTo>
                  <a:lnTo>
                    <a:pt x="1794815" y="1631028"/>
                  </a:lnTo>
                  <a:lnTo>
                    <a:pt x="1789930" y="1629523"/>
                  </a:lnTo>
                  <a:lnTo>
                    <a:pt x="1943483" y="1629523"/>
                  </a:lnTo>
                  <a:lnTo>
                    <a:pt x="1943483" y="1652802"/>
                  </a:lnTo>
                  <a:close/>
                </a:path>
                <a:path w="2003425" h="1741170">
                  <a:moveTo>
                    <a:pt x="1943483" y="1722450"/>
                  </a:moveTo>
                  <a:lnTo>
                    <a:pt x="1886364" y="1722450"/>
                  </a:lnTo>
                  <a:lnTo>
                    <a:pt x="1892377" y="1722403"/>
                  </a:lnTo>
                  <a:lnTo>
                    <a:pt x="1894115" y="1720475"/>
                  </a:lnTo>
                  <a:lnTo>
                    <a:pt x="1895853" y="1718594"/>
                  </a:lnTo>
                  <a:lnTo>
                    <a:pt x="1895947" y="1712057"/>
                  </a:lnTo>
                  <a:lnTo>
                    <a:pt x="1894209" y="1709847"/>
                  </a:lnTo>
                  <a:lnTo>
                    <a:pt x="1890498" y="1705050"/>
                  </a:lnTo>
                  <a:lnTo>
                    <a:pt x="1885425" y="1701288"/>
                  </a:lnTo>
                  <a:lnTo>
                    <a:pt x="1879412" y="1697761"/>
                  </a:lnTo>
                  <a:lnTo>
                    <a:pt x="1943483" y="1697761"/>
                  </a:lnTo>
                  <a:lnTo>
                    <a:pt x="1943483" y="1722450"/>
                  </a:lnTo>
                  <a:close/>
                </a:path>
                <a:path w="2003425" h="1741170">
                  <a:moveTo>
                    <a:pt x="924416" y="1643631"/>
                  </a:moveTo>
                  <a:lnTo>
                    <a:pt x="922068" y="1641092"/>
                  </a:lnTo>
                  <a:lnTo>
                    <a:pt x="920987" y="1639963"/>
                  </a:lnTo>
                  <a:lnTo>
                    <a:pt x="923148" y="1638787"/>
                  </a:lnTo>
                  <a:lnTo>
                    <a:pt x="925168" y="1637283"/>
                  </a:lnTo>
                  <a:lnTo>
                    <a:pt x="928221" y="1636530"/>
                  </a:lnTo>
                  <a:lnTo>
                    <a:pt x="929536" y="1638787"/>
                  </a:lnTo>
                  <a:lnTo>
                    <a:pt x="930570" y="1639963"/>
                  </a:lnTo>
                  <a:lnTo>
                    <a:pt x="926389" y="1642409"/>
                  </a:lnTo>
                  <a:lnTo>
                    <a:pt x="924416" y="1643631"/>
                  </a:lnTo>
                  <a:close/>
                </a:path>
                <a:path w="2003425" h="1741170">
                  <a:moveTo>
                    <a:pt x="1994448" y="1629006"/>
                  </a:moveTo>
                  <a:lnTo>
                    <a:pt x="1992804" y="1625714"/>
                  </a:lnTo>
                  <a:lnTo>
                    <a:pt x="1990596" y="1622610"/>
                  </a:lnTo>
                  <a:lnTo>
                    <a:pt x="1989844" y="1619130"/>
                  </a:lnTo>
                  <a:lnTo>
                    <a:pt x="1989563" y="1617954"/>
                  </a:lnTo>
                  <a:lnTo>
                    <a:pt x="1992804" y="1615979"/>
                  </a:lnTo>
                  <a:lnTo>
                    <a:pt x="1994448" y="1614333"/>
                  </a:lnTo>
                  <a:lnTo>
                    <a:pt x="1996092" y="1617578"/>
                  </a:lnTo>
                  <a:lnTo>
                    <a:pt x="1998346" y="1620729"/>
                  </a:lnTo>
                  <a:lnTo>
                    <a:pt x="1999380" y="1625384"/>
                  </a:lnTo>
                  <a:lnTo>
                    <a:pt x="1996092" y="1627360"/>
                  </a:lnTo>
                  <a:lnTo>
                    <a:pt x="1994448" y="1629006"/>
                  </a:lnTo>
                  <a:close/>
                </a:path>
                <a:path w="2003425" h="1741170">
                  <a:moveTo>
                    <a:pt x="1995857" y="1653695"/>
                  </a:moveTo>
                  <a:lnTo>
                    <a:pt x="1994542" y="1651438"/>
                  </a:lnTo>
                  <a:lnTo>
                    <a:pt x="1993461" y="1650262"/>
                  </a:lnTo>
                  <a:lnTo>
                    <a:pt x="1995575" y="1649040"/>
                  </a:lnTo>
                  <a:lnTo>
                    <a:pt x="1999662" y="1646594"/>
                  </a:lnTo>
                  <a:lnTo>
                    <a:pt x="2003044" y="1650262"/>
                  </a:lnTo>
                  <a:lnTo>
                    <a:pt x="2000930" y="1651438"/>
                  </a:lnTo>
                  <a:lnTo>
                    <a:pt x="1998910" y="1652943"/>
                  </a:lnTo>
                  <a:lnTo>
                    <a:pt x="1995857" y="1653695"/>
                  </a:lnTo>
                  <a:close/>
                </a:path>
                <a:path w="2003425" h="1741170">
                  <a:moveTo>
                    <a:pt x="1976692" y="260864"/>
                  </a:moveTo>
                  <a:lnTo>
                    <a:pt x="1975377" y="258607"/>
                  </a:lnTo>
                  <a:lnTo>
                    <a:pt x="1974344" y="257431"/>
                  </a:lnTo>
                  <a:lnTo>
                    <a:pt x="1976457" y="256303"/>
                  </a:lnTo>
                  <a:lnTo>
                    <a:pt x="1978524" y="254751"/>
                  </a:lnTo>
                  <a:lnTo>
                    <a:pt x="1981530" y="254045"/>
                  </a:lnTo>
                  <a:lnTo>
                    <a:pt x="1982846" y="256303"/>
                  </a:lnTo>
                  <a:lnTo>
                    <a:pt x="1983926" y="257431"/>
                  </a:lnTo>
                  <a:lnTo>
                    <a:pt x="1981765" y="258607"/>
                  </a:lnTo>
                  <a:lnTo>
                    <a:pt x="1979745" y="260159"/>
                  </a:lnTo>
                  <a:lnTo>
                    <a:pt x="1976692" y="260864"/>
                  </a:lnTo>
                  <a:close/>
                </a:path>
                <a:path w="2003425" h="1741170">
                  <a:moveTo>
                    <a:pt x="874673" y="1740697"/>
                  </a:moveTo>
                  <a:lnTo>
                    <a:pt x="573392" y="1740697"/>
                  </a:lnTo>
                  <a:lnTo>
                    <a:pt x="573392" y="103555"/>
                  </a:lnTo>
                  <a:lnTo>
                    <a:pt x="874673" y="103555"/>
                  </a:lnTo>
                  <a:lnTo>
                    <a:pt x="874673" y="394894"/>
                  </a:lnTo>
                  <a:lnTo>
                    <a:pt x="629524" y="394894"/>
                  </a:lnTo>
                  <a:lnTo>
                    <a:pt x="625437" y="400820"/>
                  </a:lnTo>
                  <a:lnTo>
                    <a:pt x="625296" y="402607"/>
                  </a:lnTo>
                  <a:lnTo>
                    <a:pt x="628396" y="408721"/>
                  </a:lnTo>
                  <a:lnTo>
                    <a:pt x="637932" y="408862"/>
                  </a:lnTo>
                  <a:lnTo>
                    <a:pt x="874673" y="408862"/>
                  </a:lnTo>
                  <a:lnTo>
                    <a:pt x="874673" y="749016"/>
                  </a:lnTo>
                  <a:lnTo>
                    <a:pt x="780775" y="749016"/>
                  </a:lnTo>
                  <a:lnTo>
                    <a:pt x="777346" y="752637"/>
                  </a:lnTo>
                  <a:lnTo>
                    <a:pt x="779507" y="753813"/>
                  </a:lnTo>
                  <a:lnTo>
                    <a:pt x="781526" y="755365"/>
                  </a:lnTo>
                  <a:lnTo>
                    <a:pt x="784580" y="756070"/>
                  </a:lnTo>
                  <a:lnTo>
                    <a:pt x="874673" y="756070"/>
                  </a:lnTo>
                  <a:lnTo>
                    <a:pt x="874673" y="1394853"/>
                  </a:lnTo>
                  <a:lnTo>
                    <a:pt x="675369" y="1394853"/>
                  </a:lnTo>
                  <a:lnTo>
                    <a:pt x="673725" y="1398098"/>
                  </a:lnTo>
                  <a:lnTo>
                    <a:pt x="671517" y="1401201"/>
                  </a:lnTo>
                  <a:lnTo>
                    <a:pt x="670437" y="1405857"/>
                  </a:lnTo>
                  <a:lnTo>
                    <a:pt x="673725" y="1407879"/>
                  </a:lnTo>
                  <a:lnTo>
                    <a:pt x="675369" y="1409478"/>
                  </a:lnTo>
                  <a:lnTo>
                    <a:pt x="874673" y="1409478"/>
                  </a:lnTo>
                  <a:lnTo>
                    <a:pt x="874673" y="1740697"/>
                  </a:lnTo>
                  <a:close/>
                </a:path>
                <a:path w="2003425" h="1741170">
                  <a:moveTo>
                    <a:pt x="874673" y="408862"/>
                  </a:moveTo>
                  <a:lnTo>
                    <a:pt x="637932" y="408862"/>
                  </a:lnTo>
                  <a:lnTo>
                    <a:pt x="641502" y="403736"/>
                  </a:lnTo>
                  <a:lnTo>
                    <a:pt x="642018" y="402936"/>
                  </a:lnTo>
                  <a:lnTo>
                    <a:pt x="641690" y="401431"/>
                  </a:lnTo>
                  <a:lnTo>
                    <a:pt x="641783" y="400256"/>
                  </a:lnTo>
                  <a:lnTo>
                    <a:pt x="638965" y="395082"/>
                  </a:lnTo>
                  <a:lnTo>
                    <a:pt x="629524" y="394894"/>
                  </a:lnTo>
                  <a:lnTo>
                    <a:pt x="874673" y="394894"/>
                  </a:lnTo>
                  <a:lnTo>
                    <a:pt x="874673" y="408862"/>
                  </a:lnTo>
                  <a:close/>
                </a:path>
                <a:path w="2003425" h="1741170">
                  <a:moveTo>
                    <a:pt x="874673" y="756070"/>
                  </a:moveTo>
                  <a:lnTo>
                    <a:pt x="784580" y="756070"/>
                  </a:lnTo>
                  <a:lnTo>
                    <a:pt x="785895" y="753813"/>
                  </a:lnTo>
                  <a:lnTo>
                    <a:pt x="786928" y="752637"/>
                  </a:lnTo>
                  <a:lnTo>
                    <a:pt x="780775" y="749016"/>
                  </a:lnTo>
                  <a:lnTo>
                    <a:pt x="874673" y="749016"/>
                  </a:lnTo>
                  <a:lnTo>
                    <a:pt x="874673" y="756070"/>
                  </a:lnTo>
                  <a:close/>
                </a:path>
                <a:path w="2003425" h="1741170">
                  <a:moveTo>
                    <a:pt x="874673" y="1409478"/>
                  </a:moveTo>
                  <a:lnTo>
                    <a:pt x="675369" y="1409478"/>
                  </a:lnTo>
                  <a:lnTo>
                    <a:pt x="678939" y="1403130"/>
                  </a:lnTo>
                  <a:lnTo>
                    <a:pt x="680630" y="1400026"/>
                  </a:lnTo>
                  <a:lnTo>
                    <a:pt x="678657" y="1398098"/>
                  </a:lnTo>
                  <a:lnTo>
                    <a:pt x="677013" y="1396452"/>
                  </a:lnTo>
                  <a:lnTo>
                    <a:pt x="675369" y="1394853"/>
                  </a:lnTo>
                  <a:lnTo>
                    <a:pt x="874673" y="1394853"/>
                  </a:lnTo>
                  <a:lnTo>
                    <a:pt x="874673" y="1409478"/>
                  </a:lnTo>
                  <a:close/>
                </a:path>
                <a:path w="2003425" h="1741170">
                  <a:moveTo>
                    <a:pt x="390434" y="1740697"/>
                  </a:moveTo>
                  <a:lnTo>
                    <a:pt x="101460" y="1740697"/>
                  </a:lnTo>
                  <a:lnTo>
                    <a:pt x="101460" y="0"/>
                  </a:lnTo>
                  <a:lnTo>
                    <a:pt x="390434" y="0"/>
                  </a:lnTo>
                  <a:lnTo>
                    <a:pt x="390434" y="107129"/>
                  </a:lnTo>
                  <a:lnTo>
                    <a:pt x="334490" y="107129"/>
                  </a:lnTo>
                  <a:lnTo>
                    <a:pt x="332846" y="110374"/>
                  </a:lnTo>
                  <a:lnTo>
                    <a:pt x="330638" y="113478"/>
                  </a:lnTo>
                  <a:lnTo>
                    <a:pt x="329558" y="118134"/>
                  </a:lnTo>
                  <a:lnTo>
                    <a:pt x="332846" y="120109"/>
                  </a:lnTo>
                  <a:lnTo>
                    <a:pt x="334490" y="121755"/>
                  </a:lnTo>
                  <a:lnTo>
                    <a:pt x="390434" y="121755"/>
                  </a:lnTo>
                  <a:lnTo>
                    <a:pt x="390434" y="314053"/>
                  </a:lnTo>
                  <a:lnTo>
                    <a:pt x="247685" y="314053"/>
                  </a:lnTo>
                  <a:lnTo>
                    <a:pt x="244585" y="315793"/>
                  </a:lnTo>
                  <a:lnTo>
                    <a:pt x="238150" y="319273"/>
                  </a:lnTo>
                  <a:lnTo>
                    <a:pt x="239794" y="320919"/>
                  </a:lnTo>
                  <a:lnTo>
                    <a:pt x="241766" y="324117"/>
                  </a:lnTo>
                  <a:lnTo>
                    <a:pt x="390434" y="324117"/>
                  </a:lnTo>
                  <a:lnTo>
                    <a:pt x="390434" y="563537"/>
                  </a:lnTo>
                  <a:lnTo>
                    <a:pt x="200478" y="563537"/>
                  </a:lnTo>
                  <a:lnTo>
                    <a:pt x="197425" y="564290"/>
                  </a:lnTo>
                  <a:lnTo>
                    <a:pt x="195358" y="565794"/>
                  </a:lnTo>
                  <a:lnTo>
                    <a:pt x="193244" y="566970"/>
                  </a:lnTo>
                  <a:lnTo>
                    <a:pt x="194324" y="568099"/>
                  </a:lnTo>
                  <a:lnTo>
                    <a:pt x="195593" y="570356"/>
                  </a:lnTo>
                  <a:lnTo>
                    <a:pt x="390434" y="570356"/>
                  </a:lnTo>
                  <a:lnTo>
                    <a:pt x="390434" y="613152"/>
                  </a:lnTo>
                  <a:lnTo>
                    <a:pt x="121564" y="613152"/>
                  </a:lnTo>
                  <a:lnTo>
                    <a:pt x="115557" y="619760"/>
                  </a:lnTo>
                  <a:lnTo>
                    <a:pt x="109304" y="626231"/>
                  </a:lnTo>
                  <a:lnTo>
                    <a:pt x="106715" y="634017"/>
                  </a:lnTo>
                  <a:lnTo>
                    <a:pt x="111700" y="644567"/>
                  </a:lnTo>
                  <a:lnTo>
                    <a:pt x="390434" y="644567"/>
                  </a:lnTo>
                  <a:lnTo>
                    <a:pt x="390434" y="656606"/>
                  </a:lnTo>
                  <a:lnTo>
                    <a:pt x="264548" y="656606"/>
                  </a:lnTo>
                  <a:lnTo>
                    <a:pt x="253969" y="666482"/>
                  </a:lnTo>
                  <a:lnTo>
                    <a:pt x="139179" y="666482"/>
                  </a:lnTo>
                  <a:lnTo>
                    <a:pt x="135797" y="670150"/>
                  </a:lnTo>
                  <a:lnTo>
                    <a:pt x="137910" y="671278"/>
                  </a:lnTo>
                  <a:lnTo>
                    <a:pt x="139977" y="672830"/>
                  </a:lnTo>
                  <a:lnTo>
                    <a:pt x="142983" y="673536"/>
                  </a:lnTo>
                  <a:lnTo>
                    <a:pt x="255795" y="673536"/>
                  </a:lnTo>
                  <a:lnTo>
                    <a:pt x="257784" y="674822"/>
                  </a:lnTo>
                  <a:lnTo>
                    <a:pt x="265088" y="676499"/>
                  </a:lnTo>
                  <a:lnTo>
                    <a:pt x="390434" y="676499"/>
                  </a:lnTo>
                  <a:lnTo>
                    <a:pt x="390434" y="694887"/>
                  </a:lnTo>
                  <a:lnTo>
                    <a:pt x="190003" y="694887"/>
                  </a:lnTo>
                  <a:lnTo>
                    <a:pt x="188782" y="695169"/>
                  </a:lnTo>
                  <a:lnTo>
                    <a:pt x="185306" y="695921"/>
                  </a:lnTo>
                  <a:lnTo>
                    <a:pt x="182158" y="698132"/>
                  </a:lnTo>
                  <a:lnTo>
                    <a:pt x="178870" y="699730"/>
                  </a:lnTo>
                  <a:lnTo>
                    <a:pt x="180514" y="701376"/>
                  </a:lnTo>
                  <a:lnTo>
                    <a:pt x="182487" y="704621"/>
                  </a:lnTo>
                  <a:lnTo>
                    <a:pt x="390434" y="704621"/>
                  </a:lnTo>
                  <a:lnTo>
                    <a:pt x="390434" y="780196"/>
                  </a:lnTo>
                  <a:lnTo>
                    <a:pt x="344119" y="780196"/>
                  </a:lnTo>
                  <a:lnTo>
                    <a:pt x="341066" y="780948"/>
                  </a:lnTo>
                  <a:lnTo>
                    <a:pt x="338999" y="782453"/>
                  </a:lnTo>
                  <a:lnTo>
                    <a:pt x="336886" y="783629"/>
                  </a:lnTo>
                  <a:lnTo>
                    <a:pt x="340268" y="787297"/>
                  </a:lnTo>
                  <a:lnTo>
                    <a:pt x="390434" y="787297"/>
                  </a:lnTo>
                  <a:lnTo>
                    <a:pt x="390434" y="810905"/>
                  </a:lnTo>
                  <a:lnTo>
                    <a:pt x="120061" y="810905"/>
                  </a:lnTo>
                  <a:lnTo>
                    <a:pt x="118746" y="812269"/>
                  </a:lnTo>
                  <a:lnTo>
                    <a:pt x="117712" y="813444"/>
                  </a:lnTo>
                  <a:lnTo>
                    <a:pt x="116632" y="814573"/>
                  </a:lnTo>
                  <a:lnTo>
                    <a:pt x="118746" y="815702"/>
                  </a:lnTo>
                  <a:lnTo>
                    <a:pt x="120813" y="817254"/>
                  </a:lnTo>
                  <a:lnTo>
                    <a:pt x="123067" y="817771"/>
                  </a:lnTo>
                  <a:lnTo>
                    <a:pt x="123866" y="818006"/>
                  </a:lnTo>
                  <a:lnTo>
                    <a:pt x="390434" y="818006"/>
                  </a:lnTo>
                  <a:lnTo>
                    <a:pt x="390434" y="831550"/>
                  </a:lnTo>
                  <a:lnTo>
                    <a:pt x="157169" y="831550"/>
                  </a:lnTo>
                  <a:lnTo>
                    <a:pt x="155116" y="837417"/>
                  </a:lnTo>
                  <a:lnTo>
                    <a:pt x="154825" y="842461"/>
                  </a:lnTo>
                  <a:lnTo>
                    <a:pt x="154806" y="844812"/>
                  </a:lnTo>
                  <a:lnTo>
                    <a:pt x="154921" y="851419"/>
                  </a:lnTo>
                  <a:lnTo>
                    <a:pt x="154680" y="856569"/>
                  </a:lnTo>
                  <a:lnTo>
                    <a:pt x="161209" y="858874"/>
                  </a:lnTo>
                  <a:lnTo>
                    <a:pt x="162571" y="868985"/>
                  </a:lnTo>
                  <a:lnTo>
                    <a:pt x="171825" y="869784"/>
                  </a:lnTo>
                  <a:lnTo>
                    <a:pt x="390434" y="869784"/>
                  </a:lnTo>
                  <a:lnTo>
                    <a:pt x="390434" y="883375"/>
                  </a:lnTo>
                  <a:lnTo>
                    <a:pt x="176475" y="883375"/>
                  </a:lnTo>
                  <a:lnTo>
                    <a:pt x="175160" y="885680"/>
                  </a:lnTo>
                  <a:lnTo>
                    <a:pt x="174079" y="886808"/>
                  </a:lnTo>
                  <a:lnTo>
                    <a:pt x="178260" y="889254"/>
                  </a:lnTo>
                  <a:lnTo>
                    <a:pt x="180280" y="890476"/>
                  </a:lnTo>
                  <a:lnTo>
                    <a:pt x="390434" y="890476"/>
                  </a:lnTo>
                  <a:lnTo>
                    <a:pt x="390434" y="1102150"/>
                  </a:lnTo>
                  <a:lnTo>
                    <a:pt x="126966" y="1102150"/>
                  </a:lnTo>
                  <a:lnTo>
                    <a:pt x="125322" y="1103796"/>
                  </a:lnTo>
                  <a:lnTo>
                    <a:pt x="122081" y="1105771"/>
                  </a:lnTo>
                  <a:lnTo>
                    <a:pt x="123114" y="1110427"/>
                  </a:lnTo>
                  <a:lnTo>
                    <a:pt x="125322" y="1113578"/>
                  </a:lnTo>
                  <a:lnTo>
                    <a:pt x="126966" y="1116823"/>
                  </a:lnTo>
                  <a:lnTo>
                    <a:pt x="390434" y="1116823"/>
                  </a:lnTo>
                  <a:lnTo>
                    <a:pt x="390434" y="1133377"/>
                  </a:lnTo>
                  <a:lnTo>
                    <a:pt x="258864" y="1133377"/>
                  </a:lnTo>
                  <a:lnTo>
                    <a:pt x="257737" y="1134223"/>
                  </a:lnTo>
                  <a:lnTo>
                    <a:pt x="253594" y="1139711"/>
                  </a:lnTo>
                  <a:lnTo>
                    <a:pt x="252282" y="1146768"/>
                  </a:lnTo>
                  <a:lnTo>
                    <a:pt x="253780" y="1153560"/>
                  </a:lnTo>
                  <a:lnTo>
                    <a:pt x="258066" y="1158254"/>
                  </a:lnTo>
                  <a:lnTo>
                    <a:pt x="259334" y="1158960"/>
                  </a:lnTo>
                  <a:lnTo>
                    <a:pt x="390434" y="1158960"/>
                  </a:lnTo>
                  <a:lnTo>
                    <a:pt x="390434" y="1168695"/>
                  </a:lnTo>
                  <a:lnTo>
                    <a:pt x="283619" y="1168695"/>
                  </a:lnTo>
                  <a:lnTo>
                    <a:pt x="274177" y="1168883"/>
                  </a:lnTo>
                  <a:lnTo>
                    <a:pt x="271359" y="1174056"/>
                  </a:lnTo>
                  <a:lnTo>
                    <a:pt x="271350" y="1175702"/>
                  </a:lnTo>
                  <a:lnTo>
                    <a:pt x="271196" y="1176407"/>
                  </a:lnTo>
                  <a:lnTo>
                    <a:pt x="271190" y="1176830"/>
                  </a:lnTo>
                  <a:lnTo>
                    <a:pt x="275258" y="1182662"/>
                  </a:lnTo>
                  <a:lnTo>
                    <a:pt x="390434" y="1182662"/>
                  </a:lnTo>
                  <a:lnTo>
                    <a:pt x="390434" y="1740697"/>
                  </a:lnTo>
                  <a:close/>
                </a:path>
                <a:path w="2003425" h="1741170">
                  <a:moveTo>
                    <a:pt x="390434" y="121755"/>
                  </a:moveTo>
                  <a:lnTo>
                    <a:pt x="334490" y="121755"/>
                  </a:lnTo>
                  <a:lnTo>
                    <a:pt x="336228" y="118557"/>
                  </a:lnTo>
                  <a:lnTo>
                    <a:pt x="338013" y="115359"/>
                  </a:lnTo>
                  <a:lnTo>
                    <a:pt x="339751" y="112303"/>
                  </a:lnTo>
                  <a:lnTo>
                    <a:pt x="337778" y="110374"/>
                  </a:lnTo>
                  <a:lnTo>
                    <a:pt x="336134" y="108728"/>
                  </a:lnTo>
                  <a:lnTo>
                    <a:pt x="334490" y="107129"/>
                  </a:lnTo>
                  <a:lnTo>
                    <a:pt x="390434" y="107129"/>
                  </a:lnTo>
                  <a:lnTo>
                    <a:pt x="390434" y="121755"/>
                  </a:lnTo>
                  <a:close/>
                </a:path>
                <a:path w="2003425" h="1741170">
                  <a:moveTo>
                    <a:pt x="390434" y="324117"/>
                  </a:moveTo>
                  <a:lnTo>
                    <a:pt x="241766" y="324117"/>
                  </a:lnTo>
                  <a:lnTo>
                    <a:pt x="242988" y="323882"/>
                  </a:lnTo>
                  <a:lnTo>
                    <a:pt x="246511" y="323082"/>
                  </a:lnTo>
                  <a:lnTo>
                    <a:pt x="249658" y="320919"/>
                  </a:lnTo>
                  <a:lnTo>
                    <a:pt x="252946" y="319273"/>
                  </a:lnTo>
                  <a:lnTo>
                    <a:pt x="251302" y="317674"/>
                  </a:lnTo>
                  <a:lnTo>
                    <a:pt x="247685" y="314053"/>
                  </a:lnTo>
                  <a:lnTo>
                    <a:pt x="390434" y="314053"/>
                  </a:lnTo>
                  <a:lnTo>
                    <a:pt x="390434" y="324117"/>
                  </a:lnTo>
                  <a:close/>
                </a:path>
                <a:path w="2003425" h="1741170">
                  <a:moveTo>
                    <a:pt x="390434" y="570356"/>
                  </a:moveTo>
                  <a:lnTo>
                    <a:pt x="195593" y="570356"/>
                  </a:lnTo>
                  <a:lnTo>
                    <a:pt x="198646" y="569651"/>
                  </a:lnTo>
                  <a:lnTo>
                    <a:pt x="200713" y="568099"/>
                  </a:lnTo>
                  <a:lnTo>
                    <a:pt x="202826" y="566970"/>
                  </a:lnTo>
                  <a:lnTo>
                    <a:pt x="201746" y="565794"/>
                  </a:lnTo>
                  <a:lnTo>
                    <a:pt x="200478" y="563537"/>
                  </a:lnTo>
                  <a:lnTo>
                    <a:pt x="390434" y="563537"/>
                  </a:lnTo>
                  <a:lnTo>
                    <a:pt x="390434" y="570356"/>
                  </a:lnTo>
                  <a:close/>
                </a:path>
                <a:path w="2003425" h="1741170">
                  <a:moveTo>
                    <a:pt x="390434" y="644567"/>
                  </a:moveTo>
                  <a:lnTo>
                    <a:pt x="111700" y="644567"/>
                  </a:lnTo>
                  <a:lnTo>
                    <a:pt x="117706" y="637958"/>
                  </a:lnTo>
                  <a:lnTo>
                    <a:pt x="123960" y="631487"/>
                  </a:lnTo>
                  <a:lnTo>
                    <a:pt x="126549" y="623701"/>
                  </a:lnTo>
                  <a:lnTo>
                    <a:pt x="121564" y="613152"/>
                  </a:lnTo>
                  <a:lnTo>
                    <a:pt x="390434" y="613152"/>
                  </a:lnTo>
                  <a:lnTo>
                    <a:pt x="390434" y="644567"/>
                  </a:lnTo>
                  <a:close/>
                </a:path>
                <a:path w="2003425" h="1741170">
                  <a:moveTo>
                    <a:pt x="390434" y="676499"/>
                  </a:moveTo>
                  <a:lnTo>
                    <a:pt x="265088" y="676499"/>
                  </a:lnTo>
                  <a:lnTo>
                    <a:pt x="272252" y="675001"/>
                  </a:lnTo>
                  <a:lnTo>
                    <a:pt x="279344" y="670338"/>
                  </a:lnTo>
                  <a:lnTo>
                    <a:pt x="273990" y="665682"/>
                  </a:lnTo>
                  <a:lnTo>
                    <a:pt x="270983" y="657970"/>
                  </a:lnTo>
                  <a:lnTo>
                    <a:pt x="264548" y="656606"/>
                  </a:lnTo>
                  <a:lnTo>
                    <a:pt x="390434" y="656606"/>
                  </a:lnTo>
                  <a:lnTo>
                    <a:pt x="390434" y="676499"/>
                  </a:lnTo>
                  <a:close/>
                </a:path>
                <a:path w="2003425" h="1741170">
                  <a:moveTo>
                    <a:pt x="255795" y="673536"/>
                  </a:moveTo>
                  <a:lnTo>
                    <a:pt x="142983" y="673536"/>
                  </a:lnTo>
                  <a:lnTo>
                    <a:pt x="144299" y="671278"/>
                  </a:lnTo>
                  <a:lnTo>
                    <a:pt x="145379" y="670150"/>
                  </a:lnTo>
                  <a:lnTo>
                    <a:pt x="141199" y="667657"/>
                  </a:lnTo>
                  <a:lnTo>
                    <a:pt x="139179" y="666482"/>
                  </a:lnTo>
                  <a:lnTo>
                    <a:pt x="253969" y="666482"/>
                  </a:lnTo>
                  <a:lnTo>
                    <a:pt x="250268" y="669962"/>
                  </a:lnTo>
                  <a:lnTo>
                    <a:pt x="255795" y="673536"/>
                  </a:lnTo>
                  <a:close/>
                </a:path>
                <a:path w="2003425" h="1741170">
                  <a:moveTo>
                    <a:pt x="390434" y="704621"/>
                  </a:moveTo>
                  <a:lnTo>
                    <a:pt x="182487" y="704621"/>
                  </a:lnTo>
                  <a:lnTo>
                    <a:pt x="183709" y="704339"/>
                  </a:lnTo>
                  <a:lnTo>
                    <a:pt x="187232" y="703587"/>
                  </a:lnTo>
                  <a:lnTo>
                    <a:pt x="190379" y="701376"/>
                  </a:lnTo>
                  <a:lnTo>
                    <a:pt x="193667" y="699778"/>
                  </a:lnTo>
                  <a:lnTo>
                    <a:pt x="192023" y="698132"/>
                  </a:lnTo>
                  <a:lnTo>
                    <a:pt x="190003" y="694887"/>
                  </a:lnTo>
                  <a:lnTo>
                    <a:pt x="390434" y="694887"/>
                  </a:lnTo>
                  <a:lnTo>
                    <a:pt x="390434" y="704621"/>
                  </a:lnTo>
                  <a:close/>
                </a:path>
                <a:path w="2003425" h="1741170">
                  <a:moveTo>
                    <a:pt x="390434" y="787297"/>
                  </a:moveTo>
                  <a:lnTo>
                    <a:pt x="340268" y="787297"/>
                  </a:lnTo>
                  <a:lnTo>
                    <a:pt x="344354" y="784851"/>
                  </a:lnTo>
                  <a:lnTo>
                    <a:pt x="346468" y="783629"/>
                  </a:lnTo>
                  <a:lnTo>
                    <a:pt x="345388" y="782453"/>
                  </a:lnTo>
                  <a:lnTo>
                    <a:pt x="344119" y="780196"/>
                  </a:lnTo>
                  <a:lnTo>
                    <a:pt x="390434" y="780196"/>
                  </a:lnTo>
                  <a:lnTo>
                    <a:pt x="390434" y="787297"/>
                  </a:lnTo>
                  <a:close/>
                </a:path>
                <a:path w="2003425" h="1741170">
                  <a:moveTo>
                    <a:pt x="390434" y="818006"/>
                  </a:moveTo>
                  <a:lnTo>
                    <a:pt x="123866" y="818006"/>
                  </a:lnTo>
                  <a:lnTo>
                    <a:pt x="125134" y="815702"/>
                  </a:lnTo>
                  <a:lnTo>
                    <a:pt x="126214" y="814573"/>
                  </a:lnTo>
                  <a:lnTo>
                    <a:pt x="120061" y="810905"/>
                  </a:lnTo>
                  <a:lnTo>
                    <a:pt x="390434" y="810905"/>
                  </a:lnTo>
                  <a:lnTo>
                    <a:pt x="390434" y="818006"/>
                  </a:lnTo>
                  <a:close/>
                </a:path>
                <a:path w="2003425" h="1741170">
                  <a:moveTo>
                    <a:pt x="390434" y="869784"/>
                  </a:moveTo>
                  <a:lnTo>
                    <a:pt x="171825" y="869784"/>
                  </a:lnTo>
                  <a:lnTo>
                    <a:pt x="173885" y="863944"/>
                  </a:lnTo>
                  <a:lnTo>
                    <a:pt x="174191" y="858874"/>
                  </a:lnTo>
                  <a:lnTo>
                    <a:pt x="174214" y="856569"/>
                  </a:lnTo>
                  <a:lnTo>
                    <a:pt x="174114" y="849962"/>
                  </a:lnTo>
                  <a:lnTo>
                    <a:pt x="174361" y="844812"/>
                  </a:lnTo>
                  <a:lnTo>
                    <a:pt x="167785" y="842461"/>
                  </a:lnTo>
                  <a:lnTo>
                    <a:pt x="166470" y="832397"/>
                  </a:lnTo>
                  <a:lnTo>
                    <a:pt x="157169" y="831550"/>
                  </a:lnTo>
                  <a:lnTo>
                    <a:pt x="390434" y="831550"/>
                  </a:lnTo>
                  <a:lnTo>
                    <a:pt x="390434" y="869784"/>
                  </a:lnTo>
                  <a:close/>
                </a:path>
                <a:path w="2003425" h="1741170">
                  <a:moveTo>
                    <a:pt x="390434" y="890476"/>
                  </a:moveTo>
                  <a:lnTo>
                    <a:pt x="180280" y="890476"/>
                  </a:lnTo>
                  <a:lnTo>
                    <a:pt x="181548" y="889066"/>
                  </a:lnTo>
                  <a:lnTo>
                    <a:pt x="182628" y="887937"/>
                  </a:lnTo>
                  <a:lnTo>
                    <a:pt x="183662" y="886808"/>
                  </a:lnTo>
                  <a:lnTo>
                    <a:pt x="181548" y="885680"/>
                  </a:lnTo>
                  <a:lnTo>
                    <a:pt x="179481" y="884128"/>
                  </a:lnTo>
                  <a:lnTo>
                    <a:pt x="176475" y="883375"/>
                  </a:lnTo>
                  <a:lnTo>
                    <a:pt x="390434" y="883375"/>
                  </a:lnTo>
                  <a:lnTo>
                    <a:pt x="390434" y="890476"/>
                  </a:lnTo>
                  <a:close/>
                </a:path>
                <a:path w="2003425" h="1741170">
                  <a:moveTo>
                    <a:pt x="390434" y="1116823"/>
                  </a:moveTo>
                  <a:lnTo>
                    <a:pt x="126966" y="1116823"/>
                  </a:lnTo>
                  <a:lnTo>
                    <a:pt x="128610" y="1115177"/>
                  </a:lnTo>
                  <a:lnTo>
                    <a:pt x="130254" y="1113578"/>
                  </a:lnTo>
                  <a:lnTo>
                    <a:pt x="132227" y="1111603"/>
                  </a:lnTo>
                  <a:lnTo>
                    <a:pt x="126966" y="1102150"/>
                  </a:lnTo>
                  <a:lnTo>
                    <a:pt x="390434" y="1102150"/>
                  </a:lnTo>
                  <a:lnTo>
                    <a:pt x="390434" y="1116823"/>
                  </a:lnTo>
                  <a:close/>
                </a:path>
                <a:path w="2003425" h="1741170">
                  <a:moveTo>
                    <a:pt x="261025" y="1133894"/>
                  </a:moveTo>
                  <a:lnTo>
                    <a:pt x="258864" y="1133377"/>
                  </a:lnTo>
                  <a:lnTo>
                    <a:pt x="390434" y="1133377"/>
                  </a:lnTo>
                  <a:lnTo>
                    <a:pt x="390434" y="1133753"/>
                  </a:lnTo>
                  <a:lnTo>
                    <a:pt x="262716" y="1133753"/>
                  </a:lnTo>
                  <a:lnTo>
                    <a:pt x="261025" y="1133894"/>
                  </a:lnTo>
                  <a:close/>
                </a:path>
                <a:path w="2003425" h="1741170">
                  <a:moveTo>
                    <a:pt x="390434" y="1158960"/>
                  </a:moveTo>
                  <a:lnTo>
                    <a:pt x="259334" y="1158960"/>
                  </a:lnTo>
                  <a:lnTo>
                    <a:pt x="261871" y="1158772"/>
                  </a:lnTo>
                  <a:lnTo>
                    <a:pt x="262998" y="1157925"/>
                  </a:lnTo>
                  <a:lnTo>
                    <a:pt x="267129" y="1152449"/>
                  </a:lnTo>
                  <a:lnTo>
                    <a:pt x="268423" y="1145398"/>
                  </a:lnTo>
                  <a:lnTo>
                    <a:pt x="266935" y="1138568"/>
                  </a:lnTo>
                  <a:lnTo>
                    <a:pt x="262716" y="1133753"/>
                  </a:lnTo>
                  <a:lnTo>
                    <a:pt x="390434" y="1133753"/>
                  </a:lnTo>
                  <a:lnTo>
                    <a:pt x="390434" y="1158960"/>
                  </a:lnTo>
                  <a:close/>
                </a:path>
                <a:path w="2003425" h="1741170">
                  <a:moveTo>
                    <a:pt x="390434" y="1182662"/>
                  </a:moveTo>
                  <a:lnTo>
                    <a:pt x="275258" y="1182662"/>
                  </a:lnTo>
                  <a:lnTo>
                    <a:pt x="284746" y="1182521"/>
                  </a:lnTo>
                  <a:lnTo>
                    <a:pt x="287846" y="1176407"/>
                  </a:lnTo>
                  <a:lnTo>
                    <a:pt x="287809" y="1175702"/>
                  </a:lnTo>
                  <a:lnTo>
                    <a:pt x="287686" y="1174526"/>
                  </a:lnTo>
                  <a:lnTo>
                    <a:pt x="283619" y="1168695"/>
                  </a:lnTo>
                  <a:lnTo>
                    <a:pt x="390434" y="1168695"/>
                  </a:lnTo>
                  <a:lnTo>
                    <a:pt x="390434" y="1172269"/>
                  </a:lnTo>
                  <a:lnTo>
                    <a:pt x="367981" y="1172269"/>
                  </a:lnTo>
                  <a:lnTo>
                    <a:pt x="366666" y="1174526"/>
                  </a:lnTo>
                  <a:lnTo>
                    <a:pt x="365586" y="1175702"/>
                  </a:lnTo>
                  <a:lnTo>
                    <a:pt x="369766" y="1178147"/>
                  </a:lnTo>
                  <a:lnTo>
                    <a:pt x="371786" y="1179370"/>
                  </a:lnTo>
                  <a:lnTo>
                    <a:pt x="390434" y="1179370"/>
                  </a:lnTo>
                  <a:lnTo>
                    <a:pt x="390434" y="1182662"/>
                  </a:lnTo>
                  <a:close/>
                </a:path>
                <a:path w="2003425" h="1741170">
                  <a:moveTo>
                    <a:pt x="390434" y="1179370"/>
                  </a:moveTo>
                  <a:lnTo>
                    <a:pt x="371786" y="1179370"/>
                  </a:lnTo>
                  <a:lnTo>
                    <a:pt x="373054" y="1177959"/>
                  </a:lnTo>
                  <a:lnTo>
                    <a:pt x="374221" y="1176736"/>
                  </a:lnTo>
                  <a:lnTo>
                    <a:pt x="375168" y="1175702"/>
                  </a:lnTo>
                  <a:lnTo>
                    <a:pt x="373054" y="1174526"/>
                  </a:lnTo>
                  <a:lnTo>
                    <a:pt x="370988" y="1172974"/>
                  </a:lnTo>
                  <a:lnTo>
                    <a:pt x="367981" y="1172269"/>
                  </a:lnTo>
                  <a:lnTo>
                    <a:pt x="390434" y="1172269"/>
                  </a:lnTo>
                  <a:lnTo>
                    <a:pt x="390434" y="1179370"/>
                  </a:lnTo>
                  <a:close/>
                </a:path>
                <a:path w="2003425" h="1741170">
                  <a:moveTo>
                    <a:pt x="437407" y="1366542"/>
                  </a:moveTo>
                  <a:lnTo>
                    <a:pt x="436373" y="1365413"/>
                  </a:lnTo>
                  <a:lnTo>
                    <a:pt x="434259" y="1364002"/>
                  </a:lnTo>
                  <a:lnTo>
                    <a:pt x="434447" y="1363156"/>
                  </a:lnTo>
                  <a:lnTo>
                    <a:pt x="434917" y="1360710"/>
                  </a:lnTo>
                  <a:lnTo>
                    <a:pt x="436373" y="1358500"/>
                  </a:lnTo>
                  <a:lnTo>
                    <a:pt x="437407" y="1356243"/>
                  </a:lnTo>
                  <a:lnTo>
                    <a:pt x="439567" y="1358500"/>
                  </a:lnTo>
                  <a:lnTo>
                    <a:pt x="440836" y="1359911"/>
                  </a:lnTo>
                  <a:lnTo>
                    <a:pt x="437407" y="1366542"/>
                  </a:lnTo>
                  <a:close/>
                </a:path>
                <a:path w="2003425" h="1741170">
                  <a:moveTo>
                    <a:pt x="571466" y="66591"/>
                  </a:moveTo>
                  <a:lnTo>
                    <a:pt x="570338" y="64334"/>
                  </a:lnTo>
                  <a:lnTo>
                    <a:pt x="569164" y="62077"/>
                  </a:lnTo>
                  <a:lnTo>
                    <a:pt x="568084" y="59913"/>
                  </a:lnTo>
                  <a:lnTo>
                    <a:pt x="571466" y="56245"/>
                  </a:lnTo>
                  <a:lnTo>
                    <a:pt x="572546" y="58549"/>
                  </a:lnTo>
                  <a:lnTo>
                    <a:pt x="574002" y="60760"/>
                  </a:lnTo>
                  <a:lnTo>
                    <a:pt x="574660" y="64052"/>
                  </a:lnTo>
                  <a:lnTo>
                    <a:pt x="572546" y="65416"/>
                  </a:lnTo>
                  <a:lnTo>
                    <a:pt x="571466" y="66591"/>
                  </a:lnTo>
                  <a:close/>
                </a:path>
                <a:path w="2003425" h="1741170">
                  <a:moveTo>
                    <a:pt x="444593" y="508467"/>
                  </a:moveTo>
                  <a:lnTo>
                    <a:pt x="443278" y="506210"/>
                  </a:lnTo>
                  <a:lnTo>
                    <a:pt x="442198" y="505034"/>
                  </a:lnTo>
                  <a:lnTo>
                    <a:pt x="448398" y="501413"/>
                  </a:lnTo>
                  <a:lnTo>
                    <a:pt x="450747" y="503905"/>
                  </a:lnTo>
                  <a:lnTo>
                    <a:pt x="451780" y="505034"/>
                  </a:lnTo>
                  <a:lnTo>
                    <a:pt x="449666" y="506210"/>
                  </a:lnTo>
                  <a:lnTo>
                    <a:pt x="447600" y="507715"/>
                  </a:lnTo>
                  <a:lnTo>
                    <a:pt x="444593" y="508467"/>
                  </a:lnTo>
                  <a:close/>
                </a:path>
                <a:path w="2003425" h="1741170">
                  <a:moveTo>
                    <a:pt x="466623" y="666388"/>
                  </a:moveTo>
                  <a:lnTo>
                    <a:pt x="454364" y="663895"/>
                  </a:lnTo>
                  <a:lnTo>
                    <a:pt x="451169" y="661214"/>
                  </a:lnTo>
                  <a:lnTo>
                    <a:pt x="451703" y="654536"/>
                  </a:lnTo>
                  <a:lnTo>
                    <a:pt x="452250" y="647012"/>
                  </a:lnTo>
                  <a:lnTo>
                    <a:pt x="456055" y="643203"/>
                  </a:lnTo>
                  <a:lnTo>
                    <a:pt x="468502" y="645084"/>
                  </a:lnTo>
                  <a:lnTo>
                    <a:pt x="470945" y="648517"/>
                  </a:lnTo>
                  <a:lnTo>
                    <a:pt x="470898" y="662343"/>
                  </a:lnTo>
                  <a:lnTo>
                    <a:pt x="466623" y="666388"/>
                  </a:lnTo>
                  <a:close/>
                </a:path>
                <a:path w="2003425" h="1741170">
                  <a:moveTo>
                    <a:pt x="408847" y="437549"/>
                  </a:moveTo>
                  <a:lnTo>
                    <a:pt x="406781" y="436373"/>
                  </a:lnTo>
                  <a:lnTo>
                    <a:pt x="406718" y="427391"/>
                  </a:lnTo>
                  <a:lnTo>
                    <a:pt x="406640" y="384689"/>
                  </a:lnTo>
                  <a:lnTo>
                    <a:pt x="408565" y="384548"/>
                  </a:lnTo>
                  <a:lnTo>
                    <a:pt x="410491" y="384360"/>
                  </a:lnTo>
                  <a:lnTo>
                    <a:pt x="412417" y="384219"/>
                  </a:lnTo>
                  <a:lnTo>
                    <a:pt x="417396" y="372650"/>
                  </a:lnTo>
                  <a:lnTo>
                    <a:pt x="419839" y="366819"/>
                  </a:lnTo>
                  <a:lnTo>
                    <a:pt x="423597" y="370863"/>
                  </a:lnTo>
                  <a:lnTo>
                    <a:pt x="425616" y="372039"/>
                  </a:lnTo>
                  <a:lnTo>
                    <a:pt x="425663" y="373261"/>
                  </a:lnTo>
                  <a:lnTo>
                    <a:pt x="425765" y="385855"/>
                  </a:lnTo>
                  <a:lnTo>
                    <a:pt x="425804" y="422030"/>
                  </a:lnTo>
                  <a:lnTo>
                    <a:pt x="407955" y="436561"/>
                  </a:lnTo>
                  <a:lnTo>
                    <a:pt x="408847" y="437549"/>
                  </a:lnTo>
                  <a:close/>
                </a:path>
                <a:path w="2003425" h="1741170">
                  <a:moveTo>
                    <a:pt x="19493" y="207064"/>
                  </a:moveTo>
                  <a:lnTo>
                    <a:pt x="17473" y="203819"/>
                  </a:lnTo>
                  <a:lnTo>
                    <a:pt x="15829" y="202220"/>
                  </a:lnTo>
                  <a:lnTo>
                    <a:pt x="19117" y="200574"/>
                  </a:lnTo>
                  <a:lnTo>
                    <a:pt x="22264" y="198411"/>
                  </a:lnTo>
                  <a:lnTo>
                    <a:pt x="27009" y="197376"/>
                  </a:lnTo>
                  <a:lnTo>
                    <a:pt x="28981" y="200574"/>
                  </a:lnTo>
                  <a:lnTo>
                    <a:pt x="30626" y="202220"/>
                  </a:lnTo>
                  <a:lnTo>
                    <a:pt x="27337" y="203866"/>
                  </a:lnTo>
                  <a:lnTo>
                    <a:pt x="24190" y="206030"/>
                  </a:lnTo>
                  <a:lnTo>
                    <a:pt x="20667" y="206782"/>
                  </a:lnTo>
                  <a:lnTo>
                    <a:pt x="19493" y="207064"/>
                  </a:lnTo>
                  <a:close/>
                </a:path>
                <a:path w="2003425" h="1741170">
                  <a:moveTo>
                    <a:pt x="67687" y="1072898"/>
                  </a:moveTo>
                  <a:lnTo>
                    <a:pt x="66043" y="1069653"/>
                  </a:lnTo>
                  <a:lnTo>
                    <a:pt x="63835" y="1066503"/>
                  </a:lnTo>
                  <a:lnTo>
                    <a:pt x="63036" y="1063070"/>
                  </a:lnTo>
                  <a:lnTo>
                    <a:pt x="62802" y="1061894"/>
                  </a:lnTo>
                  <a:lnTo>
                    <a:pt x="66043" y="1059919"/>
                  </a:lnTo>
                  <a:lnTo>
                    <a:pt x="67687" y="1058273"/>
                  </a:lnTo>
                  <a:lnTo>
                    <a:pt x="71257" y="1064621"/>
                  </a:lnTo>
                  <a:lnTo>
                    <a:pt x="72948" y="1067725"/>
                  </a:lnTo>
                  <a:lnTo>
                    <a:pt x="70975" y="1069653"/>
                  </a:lnTo>
                  <a:lnTo>
                    <a:pt x="69331" y="1071299"/>
                  </a:lnTo>
                  <a:lnTo>
                    <a:pt x="67687" y="1072898"/>
                  </a:lnTo>
                  <a:close/>
                </a:path>
                <a:path w="2003425" h="1741170">
                  <a:moveTo>
                    <a:pt x="68579" y="178565"/>
                  </a:moveTo>
                  <a:lnTo>
                    <a:pt x="60970" y="174427"/>
                  </a:lnTo>
                  <a:lnTo>
                    <a:pt x="60735" y="172122"/>
                  </a:lnTo>
                  <a:lnTo>
                    <a:pt x="60171" y="165679"/>
                  </a:lnTo>
                  <a:lnTo>
                    <a:pt x="57118" y="156744"/>
                  </a:lnTo>
                  <a:lnTo>
                    <a:pt x="71304" y="151524"/>
                  </a:lnTo>
                  <a:lnTo>
                    <a:pt x="78443" y="152935"/>
                  </a:lnTo>
                  <a:lnTo>
                    <a:pt x="86711" y="153781"/>
                  </a:lnTo>
                  <a:lnTo>
                    <a:pt x="88261" y="156650"/>
                  </a:lnTo>
                  <a:lnTo>
                    <a:pt x="89905" y="158343"/>
                  </a:lnTo>
                  <a:lnTo>
                    <a:pt x="79900" y="168307"/>
                  </a:lnTo>
                  <a:lnTo>
                    <a:pt x="74791" y="173177"/>
                  </a:lnTo>
                  <a:lnTo>
                    <a:pt x="69472" y="177813"/>
                  </a:lnTo>
                  <a:lnTo>
                    <a:pt x="68579" y="178565"/>
                  </a:lnTo>
                  <a:close/>
                </a:path>
                <a:path w="2003425" h="1741170">
                  <a:moveTo>
                    <a:pt x="17473" y="446813"/>
                  </a:moveTo>
                  <a:lnTo>
                    <a:pt x="13387" y="444415"/>
                  </a:lnTo>
                  <a:lnTo>
                    <a:pt x="11320" y="443145"/>
                  </a:lnTo>
                  <a:lnTo>
                    <a:pt x="12353" y="442017"/>
                  </a:lnTo>
                  <a:lnTo>
                    <a:pt x="13668" y="439759"/>
                  </a:lnTo>
                  <a:lnTo>
                    <a:pt x="16722" y="440465"/>
                  </a:lnTo>
                  <a:lnTo>
                    <a:pt x="18741" y="442017"/>
                  </a:lnTo>
                  <a:lnTo>
                    <a:pt x="20902" y="443145"/>
                  </a:lnTo>
                  <a:lnTo>
                    <a:pt x="19733" y="444415"/>
                  </a:lnTo>
                  <a:lnTo>
                    <a:pt x="17473" y="446813"/>
                  </a:lnTo>
                  <a:close/>
                </a:path>
                <a:path w="2003425" h="1741170">
                  <a:moveTo>
                    <a:pt x="56836" y="85450"/>
                  </a:moveTo>
                  <a:lnTo>
                    <a:pt x="53783" y="84744"/>
                  </a:lnTo>
                  <a:lnTo>
                    <a:pt x="51716" y="83192"/>
                  </a:lnTo>
                  <a:lnTo>
                    <a:pt x="49602" y="82064"/>
                  </a:lnTo>
                  <a:lnTo>
                    <a:pt x="53031" y="78348"/>
                  </a:lnTo>
                  <a:lnTo>
                    <a:pt x="55004" y="79571"/>
                  </a:lnTo>
                  <a:lnTo>
                    <a:pt x="57118" y="80794"/>
                  </a:lnTo>
                  <a:lnTo>
                    <a:pt x="59185" y="82064"/>
                  </a:lnTo>
                  <a:lnTo>
                    <a:pt x="58104" y="83192"/>
                  </a:lnTo>
                  <a:lnTo>
                    <a:pt x="56836" y="85450"/>
                  </a:lnTo>
                  <a:close/>
                </a:path>
                <a:path w="2003425" h="1741170">
                  <a:moveTo>
                    <a:pt x="93146" y="1078166"/>
                  </a:moveTo>
                  <a:lnTo>
                    <a:pt x="77457" y="1061282"/>
                  </a:lnTo>
                  <a:lnTo>
                    <a:pt x="81966" y="1057003"/>
                  </a:lnTo>
                  <a:lnTo>
                    <a:pt x="86288" y="1052441"/>
                  </a:lnTo>
                  <a:lnTo>
                    <a:pt x="91173" y="1048820"/>
                  </a:lnTo>
                  <a:lnTo>
                    <a:pt x="92159" y="1048068"/>
                  </a:lnTo>
                  <a:lnTo>
                    <a:pt x="97232" y="1050936"/>
                  </a:lnTo>
                  <a:lnTo>
                    <a:pt x="97268" y="1057843"/>
                  </a:lnTo>
                  <a:lnTo>
                    <a:pt x="97526" y="1064169"/>
                  </a:lnTo>
                  <a:lnTo>
                    <a:pt x="96604" y="1070909"/>
                  </a:lnTo>
                  <a:lnTo>
                    <a:pt x="93146" y="1078166"/>
                  </a:lnTo>
                  <a:close/>
                </a:path>
                <a:path w="2003425" h="1741170">
                  <a:moveTo>
                    <a:pt x="7703" y="1354926"/>
                  </a:moveTo>
                  <a:lnTo>
                    <a:pt x="5542" y="1354879"/>
                  </a:lnTo>
                  <a:lnTo>
                    <a:pt x="0" y="1350411"/>
                  </a:lnTo>
                  <a:lnTo>
                    <a:pt x="187" y="1340253"/>
                  </a:lnTo>
                  <a:lnTo>
                    <a:pt x="8032" y="1335315"/>
                  </a:lnTo>
                  <a:lnTo>
                    <a:pt x="11273" y="1339783"/>
                  </a:lnTo>
                  <a:lnTo>
                    <a:pt x="11320" y="1346085"/>
                  </a:lnTo>
                  <a:lnTo>
                    <a:pt x="10239" y="1348906"/>
                  </a:lnTo>
                  <a:lnTo>
                    <a:pt x="9253" y="1351822"/>
                  </a:lnTo>
                  <a:lnTo>
                    <a:pt x="7891" y="1354503"/>
                  </a:lnTo>
                  <a:lnTo>
                    <a:pt x="7703" y="1354926"/>
                  </a:lnTo>
                  <a:close/>
                </a:path>
              </a:pathLst>
            </a:custGeom>
            <a:solidFill>
              <a:srgbClr val="F1B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52973" y="147883"/>
              <a:ext cx="4035425" cy="2695575"/>
            </a:xfrm>
            <a:custGeom>
              <a:avLst/>
              <a:gdLst/>
              <a:ahLst/>
              <a:cxnLst/>
              <a:rect l="l" t="t" r="r" b="b"/>
              <a:pathLst>
                <a:path w="4035425" h="2695575">
                  <a:moveTo>
                    <a:pt x="2967622" y="1805643"/>
                  </a:moveTo>
                  <a:lnTo>
                    <a:pt x="2875556" y="1805643"/>
                  </a:lnTo>
                  <a:lnTo>
                    <a:pt x="2875556" y="0"/>
                  </a:lnTo>
                  <a:lnTo>
                    <a:pt x="2967622" y="0"/>
                  </a:lnTo>
                  <a:lnTo>
                    <a:pt x="2967622" y="1805643"/>
                  </a:lnTo>
                  <a:close/>
                </a:path>
                <a:path w="4035425" h="2695575">
                  <a:moveTo>
                    <a:pt x="3291685" y="1805643"/>
                  </a:moveTo>
                  <a:lnTo>
                    <a:pt x="2967622" y="1805643"/>
                  </a:lnTo>
                  <a:lnTo>
                    <a:pt x="2967622" y="64945"/>
                  </a:lnTo>
                  <a:lnTo>
                    <a:pt x="3199572" y="64945"/>
                  </a:lnTo>
                  <a:lnTo>
                    <a:pt x="3199572" y="0"/>
                  </a:lnTo>
                  <a:lnTo>
                    <a:pt x="3291685" y="0"/>
                  </a:lnTo>
                  <a:lnTo>
                    <a:pt x="3291685" y="1805643"/>
                  </a:lnTo>
                  <a:close/>
                </a:path>
                <a:path w="4035425" h="2695575">
                  <a:moveTo>
                    <a:pt x="2277973" y="1805643"/>
                  </a:moveTo>
                  <a:lnTo>
                    <a:pt x="1806088" y="1805643"/>
                  </a:lnTo>
                  <a:lnTo>
                    <a:pt x="1806088" y="86954"/>
                  </a:lnTo>
                  <a:lnTo>
                    <a:pt x="1888807" y="86954"/>
                  </a:lnTo>
                  <a:lnTo>
                    <a:pt x="1888807" y="137604"/>
                  </a:lnTo>
                  <a:lnTo>
                    <a:pt x="2277973" y="137604"/>
                  </a:lnTo>
                  <a:lnTo>
                    <a:pt x="2277973" y="1805643"/>
                  </a:lnTo>
                  <a:close/>
                </a:path>
                <a:path w="4035425" h="2695575">
                  <a:moveTo>
                    <a:pt x="2277973" y="137604"/>
                  </a:moveTo>
                  <a:lnTo>
                    <a:pt x="2195302" y="137604"/>
                  </a:lnTo>
                  <a:lnTo>
                    <a:pt x="2195302" y="86954"/>
                  </a:lnTo>
                  <a:lnTo>
                    <a:pt x="2277973" y="86954"/>
                  </a:lnTo>
                  <a:lnTo>
                    <a:pt x="2277973" y="137604"/>
                  </a:lnTo>
                  <a:close/>
                </a:path>
                <a:path w="4035425" h="2695575">
                  <a:moveTo>
                    <a:pt x="4035027" y="1433857"/>
                  </a:moveTo>
                  <a:lnTo>
                    <a:pt x="4021652" y="1369028"/>
                  </a:lnTo>
                  <a:lnTo>
                    <a:pt x="4012968" y="1320614"/>
                  </a:lnTo>
                  <a:lnTo>
                    <a:pt x="4005452" y="1272542"/>
                  </a:lnTo>
                  <a:lnTo>
                    <a:pt x="3999165" y="1224901"/>
                  </a:lnTo>
                  <a:lnTo>
                    <a:pt x="3994169" y="1177778"/>
                  </a:lnTo>
                  <a:lnTo>
                    <a:pt x="3990524" y="1131262"/>
                  </a:lnTo>
                  <a:lnTo>
                    <a:pt x="3988291" y="1085441"/>
                  </a:lnTo>
                  <a:lnTo>
                    <a:pt x="3987534" y="1040402"/>
                  </a:lnTo>
                  <a:lnTo>
                    <a:pt x="3991029" y="984685"/>
                  </a:lnTo>
                  <a:lnTo>
                    <a:pt x="4001005" y="932796"/>
                  </a:lnTo>
                  <a:lnTo>
                    <a:pt x="4016701" y="884494"/>
                  </a:lnTo>
                  <a:lnTo>
                    <a:pt x="4035027" y="844603"/>
                  </a:lnTo>
                  <a:lnTo>
                    <a:pt x="4035027" y="1433857"/>
                  </a:lnTo>
                  <a:close/>
                </a:path>
                <a:path w="4035425" h="2695575">
                  <a:moveTo>
                    <a:pt x="4035027" y="2228661"/>
                  </a:moveTo>
                  <a:lnTo>
                    <a:pt x="0" y="2228661"/>
                  </a:lnTo>
                  <a:lnTo>
                    <a:pt x="0" y="1805643"/>
                  </a:lnTo>
                  <a:lnTo>
                    <a:pt x="4035027" y="1805643"/>
                  </a:lnTo>
                  <a:lnTo>
                    <a:pt x="4035027" y="2228661"/>
                  </a:lnTo>
                  <a:close/>
                </a:path>
                <a:path w="4035425" h="2695575">
                  <a:moveTo>
                    <a:pt x="968383" y="2695179"/>
                  </a:moveTo>
                  <a:lnTo>
                    <a:pt x="623417" y="2695179"/>
                  </a:lnTo>
                  <a:lnTo>
                    <a:pt x="623417" y="2228661"/>
                  </a:lnTo>
                  <a:lnTo>
                    <a:pt x="968383" y="2228661"/>
                  </a:lnTo>
                  <a:lnTo>
                    <a:pt x="968383" y="2695179"/>
                  </a:lnTo>
                  <a:close/>
                </a:path>
              </a:pathLst>
            </a:custGeom>
            <a:solidFill>
              <a:srgbClr val="EC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0400" y="212829"/>
              <a:ext cx="4017600" cy="262524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4878258"/>
            <a:ext cx="2791460" cy="5408930"/>
            <a:chOff x="0" y="4878258"/>
            <a:chExt cx="2791460" cy="5408930"/>
          </a:xfrm>
        </p:grpSpPr>
        <p:sp>
          <p:nvSpPr>
            <p:cNvPr id="12" name="object 12"/>
            <p:cNvSpPr/>
            <p:nvPr/>
          </p:nvSpPr>
          <p:spPr>
            <a:xfrm>
              <a:off x="0" y="6011693"/>
              <a:ext cx="2791460" cy="1137920"/>
            </a:xfrm>
            <a:custGeom>
              <a:avLst/>
              <a:gdLst/>
              <a:ahLst/>
              <a:cxnLst/>
              <a:rect l="l" t="t" r="r" b="b"/>
              <a:pathLst>
                <a:path w="2791460" h="1137920">
                  <a:moveTo>
                    <a:pt x="2791191" y="1137554"/>
                  </a:moveTo>
                  <a:lnTo>
                    <a:pt x="0" y="1137554"/>
                  </a:lnTo>
                  <a:lnTo>
                    <a:pt x="0" y="0"/>
                  </a:lnTo>
                  <a:lnTo>
                    <a:pt x="1612666" y="0"/>
                  </a:lnTo>
                  <a:lnTo>
                    <a:pt x="1796811" y="91010"/>
                  </a:lnTo>
                  <a:lnTo>
                    <a:pt x="2201929" y="337491"/>
                  </a:lnTo>
                  <a:lnTo>
                    <a:pt x="2607047" y="699615"/>
                  </a:lnTo>
                  <a:lnTo>
                    <a:pt x="2791191" y="1137554"/>
                  </a:lnTo>
                  <a:close/>
                </a:path>
              </a:pathLst>
            </a:custGeom>
            <a:solidFill>
              <a:srgbClr val="F1B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78258"/>
              <a:ext cx="1847086" cy="540874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58772" y="3645400"/>
            <a:ext cx="3529227" cy="66415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48559" y="3067519"/>
            <a:ext cx="12922250" cy="4850687"/>
          </a:xfrm>
          <a:prstGeom prst="rect">
            <a:avLst/>
          </a:prstGeom>
        </p:spPr>
        <p:txBody>
          <a:bodyPr vert="horz" wrap="square" lIns="0" tIns="384175" rIns="0" bIns="0" rtlCol="0">
            <a:spAutoFit/>
          </a:bodyPr>
          <a:lstStyle/>
          <a:p>
            <a:pPr marL="1306195" marR="5080" indent="-1294130" algn="ctr">
              <a:lnSpc>
                <a:spcPts val="15900"/>
              </a:lnSpc>
              <a:spcBef>
                <a:spcPts val="3025"/>
              </a:spcBef>
            </a:pPr>
            <a:r>
              <a:rPr sz="17000" b="1" spc="835" dirty="0" err="1">
                <a:solidFill>
                  <a:srgbClr val="61663D"/>
                </a:solidFill>
                <a:latin typeface="Bad Script" panose="02000000000000000000" pitchFamily="2" charset="0"/>
                <a:cs typeface="Tahoma"/>
              </a:rPr>
              <a:t>Köszönöm</a:t>
            </a:r>
            <a:r>
              <a:rPr sz="17000" b="1" spc="-1060" dirty="0">
                <a:solidFill>
                  <a:srgbClr val="61663D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17000" b="1" spc="740" dirty="0" smtClean="0">
                <a:solidFill>
                  <a:srgbClr val="61663D"/>
                </a:solidFill>
                <a:latin typeface="Bad Script" panose="02000000000000000000" pitchFamily="2" charset="0"/>
                <a:cs typeface="Tahoma"/>
              </a:rPr>
              <a:t>a</a:t>
            </a:r>
            <a:endParaRPr lang="hu-HU" sz="5000" b="1" spc="740" dirty="0" smtClean="0">
              <a:solidFill>
                <a:srgbClr val="61663D"/>
              </a:solidFill>
              <a:latin typeface="Bad Script" panose="02000000000000000000" pitchFamily="2" charset="0"/>
              <a:cs typeface="Tahoma"/>
            </a:endParaRPr>
          </a:p>
          <a:p>
            <a:pPr marL="1306195" marR="5080" indent="-1294130" algn="ctr">
              <a:lnSpc>
                <a:spcPts val="15900"/>
              </a:lnSpc>
              <a:spcBef>
                <a:spcPts val="3025"/>
              </a:spcBef>
            </a:pPr>
            <a:r>
              <a:rPr sz="17000" b="1" spc="740" dirty="0" smtClean="0">
                <a:solidFill>
                  <a:srgbClr val="61663D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17000" b="1" spc="-4570" dirty="0" smtClean="0">
                <a:solidFill>
                  <a:srgbClr val="61663D"/>
                </a:solidFill>
                <a:latin typeface="Bad Script" panose="02000000000000000000" pitchFamily="2" charset="0"/>
                <a:cs typeface="Tahoma"/>
              </a:rPr>
              <a:t> </a:t>
            </a:r>
            <a:r>
              <a:rPr sz="17000" b="1" spc="145" dirty="0">
                <a:solidFill>
                  <a:srgbClr val="61663D"/>
                </a:solidFill>
                <a:latin typeface="Bad Script" panose="02000000000000000000" pitchFamily="2" charset="0"/>
                <a:cs typeface="Tahoma"/>
              </a:rPr>
              <a:t>figyelmet!</a:t>
            </a:r>
            <a:endParaRPr sz="17000" dirty="0">
              <a:latin typeface="Bad Script" panose="02000000000000000000" pitchFamily="2" charset="0"/>
              <a:cs typeface="Tahoma"/>
            </a:endParaRPr>
          </a:p>
        </p:txBody>
      </p:sp>
      <p:pic>
        <p:nvPicPr>
          <p:cNvPr id="16" name="Kép 2" descr="erasmus2020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3484" y="115728"/>
            <a:ext cx="2657528" cy="760572"/>
          </a:xfrm>
          <a:prstGeom prst="rect">
            <a:avLst/>
          </a:prstGeom>
          <a:noFill/>
        </p:spPr>
      </p:pic>
      <p:pic>
        <p:nvPicPr>
          <p:cNvPr id="17" name="Kép 3" descr="Logo_zold_fekete_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42212" y="177246"/>
            <a:ext cx="886693" cy="1001761"/>
          </a:xfrm>
          <a:prstGeom prst="rect">
            <a:avLst/>
          </a:prstGeom>
          <a:noFill/>
        </p:spPr>
      </p:pic>
      <p:pic>
        <p:nvPicPr>
          <p:cNvPr id="18" name="Kép 1" descr="Váltó logo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854" y="9169177"/>
            <a:ext cx="665269" cy="1014590"/>
          </a:xfrm>
          <a:prstGeom prst="rect">
            <a:avLst/>
          </a:prstGeom>
          <a:noFill/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87717" y="9190196"/>
            <a:ext cx="1271054" cy="99357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4934" y="9397361"/>
            <a:ext cx="1136972" cy="78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86590" y="4127667"/>
            <a:ext cx="1464310" cy="3552825"/>
            <a:chOff x="3786590" y="4127667"/>
            <a:chExt cx="1464310" cy="3552825"/>
          </a:xfrm>
        </p:grpSpPr>
        <p:sp>
          <p:nvSpPr>
            <p:cNvPr id="4" name="object 4"/>
            <p:cNvSpPr/>
            <p:nvPr/>
          </p:nvSpPr>
          <p:spPr>
            <a:xfrm>
              <a:off x="4485004" y="4438145"/>
              <a:ext cx="19050" cy="3220085"/>
            </a:xfrm>
            <a:custGeom>
              <a:avLst/>
              <a:gdLst/>
              <a:ahLst/>
              <a:cxnLst/>
              <a:rect l="l" t="t" r="r" b="b"/>
              <a:pathLst>
                <a:path w="19050" h="3220084">
                  <a:moveTo>
                    <a:pt x="18806" y="0"/>
                  </a:moveTo>
                  <a:lnTo>
                    <a:pt x="0" y="3219500"/>
                  </a:lnTo>
                </a:path>
              </a:pathLst>
            </a:custGeom>
            <a:ln w="38060">
              <a:solidFill>
                <a:srgbClr val="6166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6581" y="4127677"/>
              <a:ext cx="1464310" cy="3552825"/>
            </a:xfrm>
            <a:custGeom>
              <a:avLst/>
              <a:gdLst/>
              <a:ahLst/>
              <a:cxnLst/>
              <a:rect l="l" t="t" r="r" b="b"/>
              <a:pathLst>
                <a:path w="1464310" h="3552825">
                  <a:moveTo>
                    <a:pt x="1396631" y="2854083"/>
                  </a:moveTo>
                  <a:lnTo>
                    <a:pt x="1395018" y="2806268"/>
                  </a:lnTo>
                  <a:lnTo>
                    <a:pt x="1390256" y="2759329"/>
                  </a:lnTo>
                  <a:lnTo>
                    <a:pt x="1382445" y="2713342"/>
                  </a:lnTo>
                  <a:lnTo>
                    <a:pt x="1371688" y="2668435"/>
                  </a:lnTo>
                  <a:lnTo>
                    <a:pt x="1358087" y="2624709"/>
                  </a:lnTo>
                  <a:lnTo>
                    <a:pt x="1341755" y="2582265"/>
                  </a:lnTo>
                  <a:lnTo>
                    <a:pt x="1322793" y="2541206"/>
                  </a:lnTo>
                  <a:lnTo>
                    <a:pt x="1301292" y="2501633"/>
                  </a:lnTo>
                  <a:lnTo>
                    <a:pt x="1277378" y="2463647"/>
                  </a:lnTo>
                  <a:lnTo>
                    <a:pt x="1251127" y="2427363"/>
                  </a:lnTo>
                  <a:lnTo>
                    <a:pt x="1222667" y="2392883"/>
                  </a:lnTo>
                  <a:lnTo>
                    <a:pt x="1192098" y="2360295"/>
                  </a:lnTo>
                  <a:lnTo>
                    <a:pt x="1159522" y="2329726"/>
                  </a:lnTo>
                  <a:lnTo>
                    <a:pt x="1125042" y="2301265"/>
                  </a:lnTo>
                  <a:lnTo>
                    <a:pt x="1088758" y="2275027"/>
                  </a:lnTo>
                  <a:lnTo>
                    <a:pt x="1050772" y="2251100"/>
                  </a:lnTo>
                  <a:lnTo>
                    <a:pt x="1011199" y="2229612"/>
                  </a:lnTo>
                  <a:lnTo>
                    <a:pt x="970140" y="2210638"/>
                  </a:lnTo>
                  <a:lnTo>
                    <a:pt x="927684" y="2194306"/>
                  </a:lnTo>
                  <a:lnTo>
                    <a:pt x="883958" y="2180704"/>
                  </a:lnTo>
                  <a:lnTo>
                    <a:pt x="839050" y="2169947"/>
                  </a:lnTo>
                  <a:lnTo>
                    <a:pt x="793076" y="2162137"/>
                  </a:lnTo>
                  <a:lnTo>
                    <a:pt x="746125" y="2157374"/>
                  </a:lnTo>
                  <a:lnTo>
                    <a:pt x="698322" y="2155761"/>
                  </a:lnTo>
                  <a:lnTo>
                    <a:pt x="650506" y="2157374"/>
                  </a:lnTo>
                  <a:lnTo>
                    <a:pt x="603554" y="2162137"/>
                  </a:lnTo>
                  <a:lnTo>
                    <a:pt x="557580" y="2169947"/>
                  </a:lnTo>
                  <a:lnTo>
                    <a:pt x="512673" y="2180704"/>
                  </a:lnTo>
                  <a:lnTo>
                    <a:pt x="468947" y="2194306"/>
                  </a:lnTo>
                  <a:lnTo>
                    <a:pt x="426504" y="2210638"/>
                  </a:lnTo>
                  <a:lnTo>
                    <a:pt x="385445" y="2229612"/>
                  </a:lnTo>
                  <a:lnTo>
                    <a:pt x="345859" y="2251100"/>
                  </a:lnTo>
                  <a:lnTo>
                    <a:pt x="307886" y="2275027"/>
                  </a:lnTo>
                  <a:lnTo>
                    <a:pt x="271602" y="2301265"/>
                  </a:lnTo>
                  <a:lnTo>
                    <a:pt x="237109" y="2329726"/>
                  </a:lnTo>
                  <a:lnTo>
                    <a:pt x="204533" y="2360295"/>
                  </a:lnTo>
                  <a:lnTo>
                    <a:pt x="173964" y="2392883"/>
                  </a:lnTo>
                  <a:lnTo>
                    <a:pt x="145503" y="2427363"/>
                  </a:lnTo>
                  <a:lnTo>
                    <a:pt x="119265" y="2463647"/>
                  </a:lnTo>
                  <a:lnTo>
                    <a:pt x="95338" y="2501633"/>
                  </a:lnTo>
                  <a:lnTo>
                    <a:pt x="73850" y="2541206"/>
                  </a:lnTo>
                  <a:lnTo>
                    <a:pt x="54876" y="2582265"/>
                  </a:lnTo>
                  <a:lnTo>
                    <a:pt x="38544" y="2624709"/>
                  </a:lnTo>
                  <a:lnTo>
                    <a:pt x="24942" y="2668435"/>
                  </a:lnTo>
                  <a:lnTo>
                    <a:pt x="14185" y="2713342"/>
                  </a:lnTo>
                  <a:lnTo>
                    <a:pt x="6375" y="2759329"/>
                  </a:lnTo>
                  <a:lnTo>
                    <a:pt x="1612" y="2806268"/>
                  </a:lnTo>
                  <a:lnTo>
                    <a:pt x="0" y="2854083"/>
                  </a:lnTo>
                  <a:lnTo>
                    <a:pt x="1612" y="2901886"/>
                  </a:lnTo>
                  <a:lnTo>
                    <a:pt x="6375" y="2948838"/>
                  </a:lnTo>
                  <a:lnTo>
                    <a:pt x="14185" y="2994812"/>
                  </a:lnTo>
                  <a:lnTo>
                    <a:pt x="24942" y="3039719"/>
                  </a:lnTo>
                  <a:lnTo>
                    <a:pt x="38544" y="3083445"/>
                  </a:lnTo>
                  <a:lnTo>
                    <a:pt x="54876" y="3125901"/>
                  </a:lnTo>
                  <a:lnTo>
                    <a:pt x="73850" y="3166961"/>
                  </a:lnTo>
                  <a:lnTo>
                    <a:pt x="95338" y="3206534"/>
                  </a:lnTo>
                  <a:lnTo>
                    <a:pt x="119265" y="3244519"/>
                  </a:lnTo>
                  <a:lnTo>
                    <a:pt x="145503" y="3280803"/>
                  </a:lnTo>
                  <a:lnTo>
                    <a:pt x="173964" y="3315284"/>
                  </a:lnTo>
                  <a:lnTo>
                    <a:pt x="204533" y="3347859"/>
                  </a:lnTo>
                  <a:lnTo>
                    <a:pt x="237109" y="3378441"/>
                  </a:lnTo>
                  <a:lnTo>
                    <a:pt x="271602" y="3406889"/>
                  </a:lnTo>
                  <a:lnTo>
                    <a:pt x="307886" y="3433140"/>
                  </a:lnTo>
                  <a:lnTo>
                    <a:pt x="345859" y="3457054"/>
                  </a:lnTo>
                  <a:lnTo>
                    <a:pt x="385445" y="3478555"/>
                  </a:lnTo>
                  <a:lnTo>
                    <a:pt x="426504" y="3497516"/>
                  </a:lnTo>
                  <a:lnTo>
                    <a:pt x="468947" y="3513848"/>
                  </a:lnTo>
                  <a:lnTo>
                    <a:pt x="512673" y="3527450"/>
                  </a:lnTo>
                  <a:lnTo>
                    <a:pt x="557580" y="3538207"/>
                  </a:lnTo>
                  <a:lnTo>
                    <a:pt x="603554" y="3546017"/>
                  </a:lnTo>
                  <a:lnTo>
                    <a:pt x="650506" y="3550780"/>
                  </a:lnTo>
                  <a:lnTo>
                    <a:pt x="698322" y="3552393"/>
                  </a:lnTo>
                  <a:lnTo>
                    <a:pt x="746125" y="3550780"/>
                  </a:lnTo>
                  <a:lnTo>
                    <a:pt x="793076" y="3546017"/>
                  </a:lnTo>
                  <a:lnTo>
                    <a:pt x="839050" y="3538207"/>
                  </a:lnTo>
                  <a:lnTo>
                    <a:pt x="883958" y="3527450"/>
                  </a:lnTo>
                  <a:lnTo>
                    <a:pt x="927684" y="3513848"/>
                  </a:lnTo>
                  <a:lnTo>
                    <a:pt x="970140" y="3497516"/>
                  </a:lnTo>
                  <a:lnTo>
                    <a:pt x="1011199" y="3478555"/>
                  </a:lnTo>
                  <a:lnTo>
                    <a:pt x="1050772" y="3457054"/>
                  </a:lnTo>
                  <a:lnTo>
                    <a:pt x="1088758" y="3433140"/>
                  </a:lnTo>
                  <a:lnTo>
                    <a:pt x="1125042" y="3406889"/>
                  </a:lnTo>
                  <a:lnTo>
                    <a:pt x="1159522" y="3378441"/>
                  </a:lnTo>
                  <a:lnTo>
                    <a:pt x="1192098" y="3347859"/>
                  </a:lnTo>
                  <a:lnTo>
                    <a:pt x="1222667" y="3315284"/>
                  </a:lnTo>
                  <a:lnTo>
                    <a:pt x="1251127" y="3280803"/>
                  </a:lnTo>
                  <a:lnTo>
                    <a:pt x="1277378" y="3244519"/>
                  </a:lnTo>
                  <a:lnTo>
                    <a:pt x="1301292" y="3206534"/>
                  </a:lnTo>
                  <a:lnTo>
                    <a:pt x="1322793" y="3166961"/>
                  </a:lnTo>
                  <a:lnTo>
                    <a:pt x="1341755" y="3125901"/>
                  </a:lnTo>
                  <a:lnTo>
                    <a:pt x="1358087" y="3083445"/>
                  </a:lnTo>
                  <a:lnTo>
                    <a:pt x="1371688" y="3039719"/>
                  </a:lnTo>
                  <a:lnTo>
                    <a:pt x="1382445" y="2994812"/>
                  </a:lnTo>
                  <a:lnTo>
                    <a:pt x="1390256" y="2948838"/>
                  </a:lnTo>
                  <a:lnTo>
                    <a:pt x="1395018" y="2901886"/>
                  </a:lnTo>
                  <a:lnTo>
                    <a:pt x="1396631" y="2854083"/>
                  </a:lnTo>
                  <a:close/>
                </a:path>
                <a:path w="1464310" h="3552825">
                  <a:moveTo>
                    <a:pt x="1463852" y="698309"/>
                  </a:moveTo>
                  <a:lnTo>
                    <a:pt x="1462252" y="650506"/>
                  </a:lnTo>
                  <a:lnTo>
                    <a:pt x="1457477" y="603554"/>
                  </a:lnTo>
                  <a:lnTo>
                    <a:pt x="1449666" y="557580"/>
                  </a:lnTo>
                  <a:lnTo>
                    <a:pt x="1438910" y="512673"/>
                  </a:lnTo>
                  <a:lnTo>
                    <a:pt x="1425321" y="468947"/>
                  </a:lnTo>
                  <a:lnTo>
                    <a:pt x="1408976" y="426491"/>
                  </a:lnTo>
                  <a:lnTo>
                    <a:pt x="1390015" y="385432"/>
                  </a:lnTo>
                  <a:lnTo>
                    <a:pt x="1368513" y="345859"/>
                  </a:lnTo>
                  <a:lnTo>
                    <a:pt x="1344599" y="307873"/>
                  </a:lnTo>
                  <a:lnTo>
                    <a:pt x="1318348" y="271589"/>
                  </a:lnTo>
                  <a:lnTo>
                    <a:pt x="1289900" y="237109"/>
                  </a:lnTo>
                  <a:lnTo>
                    <a:pt x="1259332" y="204533"/>
                  </a:lnTo>
                  <a:lnTo>
                    <a:pt x="1226743" y="173951"/>
                  </a:lnTo>
                  <a:lnTo>
                    <a:pt x="1192263" y="145503"/>
                  </a:lnTo>
                  <a:lnTo>
                    <a:pt x="1155979" y="119253"/>
                  </a:lnTo>
                  <a:lnTo>
                    <a:pt x="1117993" y="95338"/>
                  </a:lnTo>
                  <a:lnTo>
                    <a:pt x="1078420" y="73837"/>
                  </a:lnTo>
                  <a:lnTo>
                    <a:pt x="1037361" y="54876"/>
                  </a:lnTo>
                  <a:lnTo>
                    <a:pt x="994905" y="38544"/>
                  </a:lnTo>
                  <a:lnTo>
                    <a:pt x="951179" y="24942"/>
                  </a:lnTo>
                  <a:lnTo>
                    <a:pt x="906272" y="14185"/>
                  </a:lnTo>
                  <a:lnTo>
                    <a:pt x="860298" y="6375"/>
                  </a:lnTo>
                  <a:lnTo>
                    <a:pt x="813358" y="1612"/>
                  </a:lnTo>
                  <a:lnTo>
                    <a:pt x="765543" y="0"/>
                  </a:lnTo>
                  <a:lnTo>
                    <a:pt x="717727" y="1612"/>
                  </a:lnTo>
                  <a:lnTo>
                    <a:pt x="670788" y="6375"/>
                  </a:lnTo>
                  <a:lnTo>
                    <a:pt x="624801" y="14185"/>
                  </a:lnTo>
                  <a:lnTo>
                    <a:pt x="579907" y="24942"/>
                  </a:lnTo>
                  <a:lnTo>
                    <a:pt x="536168" y="38544"/>
                  </a:lnTo>
                  <a:lnTo>
                    <a:pt x="493725" y="54876"/>
                  </a:lnTo>
                  <a:lnTo>
                    <a:pt x="452666" y="73837"/>
                  </a:lnTo>
                  <a:lnTo>
                    <a:pt x="413092" y="95338"/>
                  </a:lnTo>
                  <a:lnTo>
                    <a:pt x="375107" y="119253"/>
                  </a:lnTo>
                  <a:lnTo>
                    <a:pt x="338823" y="145503"/>
                  </a:lnTo>
                  <a:lnTo>
                    <a:pt x="304342" y="173951"/>
                  </a:lnTo>
                  <a:lnTo>
                    <a:pt x="271754" y="204533"/>
                  </a:lnTo>
                  <a:lnTo>
                    <a:pt x="241185" y="237109"/>
                  </a:lnTo>
                  <a:lnTo>
                    <a:pt x="212725" y="271589"/>
                  </a:lnTo>
                  <a:lnTo>
                    <a:pt x="186486" y="307873"/>
                  </a:lnTo>
                  <a:lnTo>
                    <a:pt x="162572" y="345859"/>
                  </a:lnTo>
                  <a:lnTo>
                    <a:pt x="141071" y="385432"/>
                  </a:lnTo>
                  <a:lnTo>
                    <a:pt x="122097" y="426491"/>
                  </a:lnTo>
                  <a:lnTo>
                    <a:pt x="105765" y="468947"/>
                  </a:lnTo>
                  <a:lnTo>
                    <a:pt x="92176" y="512673"/>
                  </a:lnTo>
                  <a:lnTo>
                    <a:pt x="81419" y="557580"/>
                  </a:lnTo>
                  <a:lnTo>
                    <a:pt x="73596" y="603554"/>
                  </a:lnTo>
                  <a:lnTo>
                    <a:pt x="68834" y="650506"/>
                  </a:lnTo>
                  <a:lnTo>
                    <a:pt x="67221" y="698309"/>
                  </a:lnTo>
                  <a:lnTo>
                    <a:pt x="68834" y="746125"/>
                  </a:lnTo>
                  <a:lnTo>
                    <a:pt x="73596" y="793064"/>
                  </a:lnTo>
                  <a:lnTo>
                    <a:pt x="81419" y="839050"/>
                  </a:lnTo>
                  <a:lnTo>
                    <a:pt x="92176" y="883958"/>
                  </a:lnTo>
                  <a:lnTo>
                    <a:pt x="105765" y="927684"/>
                  </a:lnTo>
                  <a:lnTo>
                    <a:pt x="122097" y="970127"/>
                  </a:lnTo>
                  <a:lnTo>
                    <a:pt x="141071" y="1011186"/>
                  </a:lnTo>
                  <a:lnTo>
                    <a:pt x="162572" y="1050759"/>
                  </a:lnTo>
                  <a:lnTo>
                    <a:pt x="186486" y="1088745"/>
                  </a:lnTo>
                  <a:lnTo>
                    <a:pt x="212725" y="1125029"/>
                  </a:lnTo>
                  <a:lnTo>
                    <a:pt x="241185" y="1159510"/>
                  </a:lnTo>
                  <a:lnTo>
                    <a:pt x="271754" y="1192098"/>
                  </a:lnTo>
                  <a:lnTo>
                    <a:pt x="304342" y="1222667"/>
                  </a:lnTo>
                  <a:lnTo>
                    <a:pt x="338823" y="1251127"/>
                  </a:lnTo>
                  <a:lnTo>
                    <a:pt x="375107" y="1277366"/>
                  </a:lnTo>
                  <a:lnTo>
                    <a:pt x="413092" y="1301292"/>
                  </a:lnTo>
                  <a:lnTo>
                    <a:pt x="452666" y="1322781"/>
                  </a:lnTo>
                  <a:lnTo>
                    <a:pt x="493725" y="1341755"/>
                  </a:lnTo>
                  <a:lnTo>
                    <a:pt x="536168" y="1358087"/>
                  </a:lnTo>
                  <a:lnTo>
                    <a:pt x="579907" y="1371688"/>
                  </a:lnTo>
                  <a:lnTo>
                    <a:pt x="624801" y="1382445"/>
                  </a:lnTo>
                  <a:lnTo>
                    <a:pt x="670788" y="1390256"/>
                  </a:lnTo>
                  <a:lnTo>
                    <a:pt x="717727" y="1395018"/>
                  </a:lnTo>
                  <a:lnTo>
                    <a:pt x="765556" y="1396631"/>
                  </a:lnTo>
                  <a:lnTo>
                    <a:pt x="813358" y="1395018"/>
                  </a:lnTo>
                  <a:lnTo>
                    <a:pt x="860298" y="1390256"/>
                  </a:lnTo>
                  <a:lnTo>
                    <a:pt x="906272" y="1382445"/>
                  </a:lnTo>
                  <a:lnTo>
                    <a:pt x="951179" y="1371688"/>
                  </a:lnTo>
                  <a:lnTo>
                    <a:pt x="994905" y="1358087"/>
                  </a:lnTo>
                  <a:lnTo>
                    <a:pt x="1037361" y="1341755"/>
                  </a:lnTo>
                  <a:lnTo>
                    <a:pt x="1078420" y="1322781"/>
                  </a:lnTo>
                  <a:lnTo>
                    <a:pt x="1117993" y="1301292"/>
                  </a:lnTo>
                  <a:lnTo>
                    <a:pt x="1155979" y="1277366"/>
                  </a:lnTo>
                  <a:lnTo>
                    <a:pt x="1192263" y="1251127"/>
                  </a:lnTo>
                  <a:lnTo>
                    <a:pt x="1226743" y="1222667"/>
                  </a:lnTo>
                  <a:lnTo>
                    <a:pt x="1259332" y="1192098"/>
                  </a:lnTo>
                  <a:lnTo>
                    <a:pt x="1289900" y="1159510"/>
                  </a:lnTo>
                  <a:lnTo>
                    <a:pt x="1318348" y="1125029"/>
                  </a:lnTo>
                  <a:lnTo>
                    <a:pt x="1344599" y="1088745"/>
                  </a:lnTo>
                  <a:lnTo>
                    <a:pt x="1368513" y="1050759"/>
                  </a:lnTo>
                  <a:lnTo>
                    <a:pt x="1390015" y="1011186"/>
                  </a:lnTo>
                  <a:lnTo>
                    <a:pt x="1408976" y="970127"/>
                  </a:lnTo>
                  <a:lnTo>
                    <a:pt x="1425321" y="927684"/>
                  </a:lnTo>
                  <a:lnTo>
                    <a:pt x="1438910" y="883958"/>
                  </a:lnTo>
                  <a:lnTo>
                    <a:pt x="1449666" y="839050"/>
                  </a:lnTo>
                  <a:lnTo>
                    <a:pt x="1457477" y="793064"/>
                  </a:lnTo>
                  <a:lnTo>
                    <a:pt x="1462252" y="746125"/>
                  </a:lnTo>
                  <a:lnTo>
                    <a:pt x="1463852" y="698309"/>
                  </a:lnTo>
                  <a:close/>
                </a:path>
              </a:pathLst>
            </a:custGeom>
            <a:solidFill>
              <a:srgbClr val="D8A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55061" y="4112205"/>
            <a:ext cx="9839325" cy="34654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750">
              <a:lnSpc>
                <a:spcPct val="116100"/>
              </a:lnSpc>
              <a:spcBef>
                <a:spcPts val="95"/>
              </a:spcBef>
            </a:pPr>
            <a:r>
              <a:rPr sz="3500" b="1" spc="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Külső</a:t>
            </a:r>
            <a:r>
              <a:rPr sz="3500" b="1" spc="-1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9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képek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7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úgy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5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válnak</a:t>
            </a:r>
            <a:r>
              <a:rPr sz="3500" b="1" spc="-1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belső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15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képekké,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6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hogy</a:t>
            </a:r>
            <a:r>
              <a:rPr sz="3500" b="1" spc="-1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3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az </a:t>
            </a:r>
            <a:r>
              <a:rPr sz="3500" b="1" spc="-104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10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érzékszerveinken</a:t>
            </a:r>
            <a:r>
              <a:rPr sz="3500" b="1" spc="-13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10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keresztül</a:t>
            </a:r>
            <a:r>
              <a:rPr sz="3500" b="1" spc="-1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10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átfolynak.</a:t>
            </a:r>
            <a:endParaRPr sz="3500" dirty="0">
              <a:latin typeface="Book Antiqua" panose="02040602050305030304" pitchFamily="18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200" dirty="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</a:pPr>
            <a:r>
              <a:rPr sz="3500" b="1" spc="-9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Ismétlések,</a:t>
            </a:r>
            <a:r>
              <a:rPr sz="3500" b="1" spc="-1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6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fokozások,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halmozások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4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segítik</a:t>
            </a:r>
            <a:r>
              <a:rPr sz="3500" b="1" spc="-1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20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500" b="1" spc="-12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10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képi </a:t>
            </a:r>
            <a:r>
              <a:rPr sz="3500" b="1" spc="-103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500" b="1" spc="-105" dirty="0">
                <a:solidFill>
                  <a:srgbClr val="1BA2C3"/>
                </a:solidFill>
                <a:latin typeface="Book Antiqua" panose="02040602050305030304" pitchFamily="18" charset="0"/>
                <a:cs typeface="Trebuchet MS"/>
              </a:rPr>
              <a:t>látást.</a:t>
            </a:r>
            <a:endParaRPr sz="3500" dirty="0">
              <a:latin typeface="Book Antiqua" panose="02040602050305030304" pitchFamily="18" charset="0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40861" y="0"/>
            <a:ext cx="2247265" cy="5386070"/>
            <a:chOff x="16040861" y="0"/>
            <a:chExt cx="2247265" cy="5386070"/>
          </a:xfrm>
        </p:grpSpPr>
        <p:sp>
          <p:nvSpPr>
            <p:cNvPr id="8" name="object 8"/>
            <p:cNvSpPr/>
            <p:nvPr/>
          </p:nvSpPr>
          <p:spPr>
            <a:xfrm>
              <a:off x="16283817" y="1206297"/>
              <a:ext cx="2004695" cy="3879215"/>
            </a:xfrm>
            <a:custGeom>
              <a:avLst/>
              <a:gdLst/>
              <a:ahLst/>
              <a:cxnLst/>
              <a:rect l="l" t="t" r="r" b="b"/>
              <a:pathLst>
                <a:path w="2004694" h="3879215">
                  <a:moveTo>
                    <a:pt x="0" y="3878777"/>
                  </a:moveTo>
                  <a:lnTo>
                    <a:pt x="2004182" y="3878777"/>
                  </a:lnTo>
                  <a:lnTo>
                    <a:pt x="2004182" y="0"/>
                  </a:lnTo>
                  <a:lnTo>
                    <a:pt x="0" y="0"/>
                  </a:lnTo>
                  <a:lnTo>
                    <a:pt x="0" y="3878777"/>
                  </a:lnTo>
                  <a:close/>
                </a:path>
              </a:pathLst>
            </a:custGeom>
            <a:solidFill>
              <a:srgbClr val="C2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40850" y="905115"/>
              <a:ext cx="2247265" cy="4481195"/>
            </a:xfrm>
            <a:custGeom>
              <a:avLst/>
              <a:gdLst/>
              <a:ahLst/>
              <a:cxnLst/>
              <a:rect l="l" t="t" r="r" b="b"/>
              <a:pathLst>
                <a:path w="2247265" h="4481195">
                  <a:moveTo>
                    <a:pt x="2247150" y="1043330"/>
                  </a:moveTo>
                  <a:lnTo>
                    <a:pt x="1044397" y="1043330"/>
                  </a:lnTo>
                  <a:lnTo>
                    <a:pt x="1044397" y="3437725"/>
                  </a:lnTo>
                  <a:lnTo>
                    <a:pt x="2247150" y="3437725"/>
                  </a:lnTo>
                  <a:lnTo>
                    <a:pt x="2247150" y="1043330"/>
                  </a:lnTo>
                  <a:close/>
                </a:path>
                <a:path w="2247265" h="4481195">
                  <a:moveTo>
                    <a:pt x="2247150" y="0"/>
                  </a:moveTo>
                  <a:lnTo>
                    <a:pt x="0" y="0"/>
                  </a:lnTo>
                  <a:lnTo>
                    <a:pt x="0" y="300824"/>
                  </a:lnTo>
                  <a:lnTo>
                    <a:pt x="0" y="4179963"/>
                  </a:lnTo>
                  <a:lnTo>
                    <a:pt x="0" y="4480801"/>
                  </a:lnTo>
                  <a:lnTo>
                    <a:pt x="2247150" y="4480801"/>
                  </a:lnTo>
                  <a:lnTo>
                    <a:pt x="2247150" y="4179963"/>
                  </a:lnTo>
                  <a:lnTo>
                    <a:pt x="301498" y="4179963"/>
                  </a:lnTo>
                  <a:lnTo>
                    <a:pt x="301498" y="300824"/>
                  </a:lnTo>
                  <a:lnTo>
                    <a:pt x="2247150" y="300824"/>
                  </a:lnTo>
                  <a:lnTo>
                    <a:pt x="2247150" y="0"/>
                  </a:lnTo>
                  <a:close/>
                </a:path>
              </a:pathLst>
            </a:custGeom>
            <a:solidFill>
              <a:srgbClr val="9DC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45856" y="0"/>
              <a:ext cx="2242143" cy="535383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85977"/>
            <a:ext cx="2819822" cy="50768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88247" y="690337"/>
            <a:ext cx="13311505" cy="30048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422140" marR="5080" indent="-4410075">
              <a:lnSpc>
                <a:spcPts val="11400"/>
              </a:lnSpc>
              <a:spcBef>
                <a:spcPts val="855"/>
              </a:spcBef>
            </a:pPr>
            <a:r>
              <a:rPr sz="10050" spc="275" dirty="0">
                <a:solidFill>
                  <a:srgbClr val="61663D"/>
                </a:solidFill>
                <a:latin typeface="Book Antiqua" panose="02040602050305030304" pitchFamily="18" charset="0"/>
              </a:rPr>
              <a:t>Külső</a:t>
            </a:r>
            <a:r>
              <a:rPr sz="10050" spc="-655" dirty="0">
                <a:solidFill>
                  <a:srgbClr val="61663D"/>
                </a:solidFill>
                <a:latin typeface="Book Antiqua" panose="02040602050305030304" pitchFamily="18" charset="0"/>
              </a:rPr>
              <a:t> </a:t>
            </a:r>
            <a:r>
              <a:rPr sz="10050" spc="315" dirty="0">
                <a:solidFill>
                  <a:srgbClr val="61663D"/>
                </a:solidFill>
                <a:latin typeface="Book Antiqua" panose="02040602050305030304" pitchFamily="18" charset="0"/>
              </a:rPr>
              <a:t>képtől</a:t>
            </a:r>
            <a:r>
              <a:rPr sz="10050" spc="-650" dirty="0">
                <a:solidFill>
                  <a:srgbClr val="61663D"/>
                </a:solidFill>
                <a:latin typeface="Book Antiqua" panose="02040602050305030304" pitchFamily="18" charset="0"/>
              </a:rPr>
              <a:t> </a:t>
            </a:r>
            <a:r>
              <a:rPr sz="10050" spc="470" dirty="0">
                <a:solidFill>
                  <a:srgbClr val="61663D"/>
                </a:solidFill>
                <a:latin typeface="Book Antiqua" panose="02040602050305030304" pitchFamily="18" charset="0"/>
              </a:rPr>
              <a:t>a</a:t>
            </a:r>
            <a:r>
              <a:rPr sz="10050" spc="-655" dirty="0">
                <a:solidFill>
                  <a:srgbClr val="61663D"/>
                </a:solidFill>
                <a:latin typeface="Book Antiqua" panose="02040602050305030304" pitchFamily="18" charset="0"/>
              </a:rPr>
              <a:t> </a:t>
            </a:r>
            <a:r>
              <a:rPr sz="10050" spc="300" dirty="0">
                <a:solidFill>
                  <a:srgbClr val="61663D"/>
                </a:solidFill>
                <a:latin typeface="Book Antiqua" panose="02040602050305030304" pitchFamily="18" charset="0"/>
              </a:rPr>
              <a:t>belső </a:t>
            </a:r>
            <a:r>
              <a:rPr sz="10050" spc="-2930" dirty="0">
                <a:solidFill>
                  <a:srgbClr val="61663D"/>
                </a:solidFill>
                <a:latin typeface="Book Antiqua" panose="02040602050305030304" pitchFamily="18" charset="0"/>
              </a:rPr>
              <a:t> </a:t>
            </a:r>
            <a:r>
              <a:rPr sz="10050" spc="245" dirty="0">
                <a:solidFill>
                  <a:srgbClr val="61663D"/>
                </a:solidFill>
                <a:latin typeface="Book Antiqua" panose="02040602050305030304" pitchFamily="18" charset="0"/>
              </a:rPr>
              <a:t>képéig</a:t>
            </a:r>
            <a:endParaRPr sz="10050" dirty="0">
              <a:latin typeface="Book Antiqua" panose="02040602050305030304" pitchFamily="18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3915" y="5790131"/>
            <a:ext cx="5454083" cy="449579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7601086"/>
            <a:ext cx="2964815" cy="2686050"/>
            <a:chOff x="0" y="7601086"/>
            <a:chExt cx="2964815" cy="2686050"/>
          </a:xfrm>
        </p:grpSpPr>
        <p:sp>
          <p:nvSpPr>
            <p:cNvPr id="15" name="object 15"/>
            <p:cNvSpPr/>
            <p:nvPr/>
          </p:nvSpPr>
          <p:spPr>
            <a:xfrm>
              <a:off x="0" y="7680083"/>
              <a:ext cx="2886075" cy="2607310"/>
            </a:xfrm>
            <a:custGeom>
              <a:avLst/>
              <a:gdLst/>
              <a:ahLst/>
              <a:cxnLst/>
              <a:rect l="l" t="t" r="r" b="b"/>
              <a:pathLst>
                <a:path w="2886075" h="2607309">
                  <a:moveTo>
                    <a:pt x="2734820" y="2606915"/>
                  </a:moveTo>
                  <a:lnTo>
                    <a:pt x="0" y="2606915"/>
                  </a:lnTo>
                  <a:lnTo>
                    <a:pt x="0" y="96777"/>
                  </a:lnTo>
                  <a:lnTo>
                    <a:pt x="43794" y="80753"/>
                  </a:lnTo>
                  <a:lnTo>
                    <a:pt x="107635" y="60618"/>
                  </a:lnTo>
                  <a:lnTo>
                    <a:pt x="170142" y="44137"/>
                  </a:lnTo>
                  <a:lnTo>
                    <a:pt x="230864" y="30945"/>
                  </a:lnTo>
                  <a:lnTo>
                    <a:pt x="289353" y="20677"/>
                  </a:lnTo>
                  <a:lnTo>
                    <a:pt x="345158" y="12967"/>
                  </a:lnTo>
                  <a:lnTo>
                    <a:pt x="397829" y="7452"/>
                  </a:lnTo>
                  <a:lnTo>
                    <a:pt x="446917" y="3766"/>
                  </a:lnTo>
                  <a:lnTo>
                    <a:pt x="491973" y="1544"/>
                  </a:lnTo>
                  <a:lnTo>
                    <a:pt x="532546" y="421"/>
                  </a:lnTo>
                  <a:lnTo>
                    <a:pt x="584017" y="0"/>
                  </a:lnTo>
                  <a:lnTo>
                    <a:pt x="1492563" y="33"/>
                  </a:lnTo>
                  <a:lnTo>
                    <a:pt x="1547911" y="868"/>
                  </a:lnTo>
                  <a:lnTo>
                    <a:pt x="1590787" y="2495"/>
                  </a:lnTo>
                  <a:lnTo>
                    <a:pt x="1637921" y="5403"/>
                  </a:lnTo>
                  <a:lnTo>
                    <a:pt x="1688862" y="9958"/>
                  </a:lnTo>
                  <a:lnTo>
                    <a:pt x="1743160" y="16525"/>
                  </a:lnTo>
                  <a:lnTo>
                    <a:pt x="1800367" y="25468"/>
                  </a:lnTo>
                  <a:lnTo>
                    <a:pt x="1860033" y="37153"/>
                  </a:lnTo>
                  <a:lnTo>
                    <a:pt x="1921707" y="51944"/>
                  </a:lnTo>
                  <a:lnTo>
                    <a:pt x="1984940" y="70206"/>
                  </a:lnTo>
                  <a:lnTo>
                    <a:pt x="2049283" y="92305"/>
                  </a:lnTo>
                  <a:lnTo>
                    <a:pt x="2114286" y="118605"/>
                  </a:lnTo>
                  <a:lnTo>
                    <a:pt x="2179498" y="149471"/>
                  </a:lnTo>
                  <a:lnTo>
                    <a:pt x="2244471" y="185269"/>
                  </a:lnTo>
                  <a:lnTo>
                    <a:pt x="2308755" y="226363"/>
                  </a:lnTo>
                  <a:lnTo>
                    <a:pt x="2340498" y="249010"/>
                  </a:lnTo>
                  <a:lnTo>
                    <a:pt x="2371899" y="273118"/>
                  </a:lnTo>
                  <a:lnTo>
                    <a:pt x="2402904" y="298733"/>
                  </a:lnTo>
                  <a:lnTo>
                    <a:pt x="2433455" y="325899"/>
                  </a:lnTo>
                  <a:lnTo>
                    <a:pt x="2463497" y="354664"/>
                  </a:lnTo>
                  <a:lnTo>
                    <a:pt x="2492973" y="385072"/>
                  </a:lnTo>
                  <a:lnTo>
                    <a:pt x="2521827" y="417169"/>
                  </a:lnTo>
                  <a:lnTo>
                    <a:pt x="2550002" y="451000"/>
                  </a:lnTo>
                  <a:lnTo>
                    <a:pt x="2577443" y="486612"/>
                  </a:lnTo>
                  <a:lnTo>
                    <a:pt x="2604094" y="524050"/>
                  </a:lnTo>
                  <a:lnTo>
                    <a:pt x="2629898" y="563359"/>
                  </a:lnTo>
                  <a:lnTo>
                    <a:pt x="2654798" y="604585"/>
                  </a:lnTo>
                  <a:lnTo>
                    <a:pt x="2678739" y="647774"/>
                  </a:lnTo>
                  <a:lnTo>
                    <a:pt x="2701665" y="692972"/>
                  </a:lnTo>
                  <a:lnTo>
                    <a:pt x="2723519" y="740223"/>
                  </a:lnTo>
                  <a:lnTo>
                    <a:pt x="2744245" y="789574"/>
                  </a:lnTo>
                  <a:lnTo>
                    <a:pt x="2763788" y="841070"/>
                  </a:lnTo>
                  <a:lnTo>
                    <a:pt x="2782089" y="894757"/>
                  </a:lnTo>
                  <a:lnTo>
                    <a:pt x="2799094" y="950681"/>
                  </a:lnTo>
                  <a:lnTo>
                    <a:pt x="2814747" y="1008887"/>
                  </a:lnTo>
                  <a:lnTo>
                    <a:pt x="2828990" y="1069420"/>
                  </a:lnTo>
                  <a:lnTo>
                    <a:pt x="2841768" y="1132327"/>
                  </a:lnTo>
                  <a:lnTo>
                    <a:pt x="2853025" y="1197652"/>
                  </a:lnTo>
                  <a:lnTo>
                    <a:pt x="2862705" y="1265442"/>
                  </a:lnTo>
                  <a:lnTo>
                    <a:pt x="2870750" y="1335743"/>
                  </a:lnTo>
                  <a:lnTo>
                    <a:pt x="2877105" y="1408599"/>
                  </a:lnTo>
                  <a:lnTo>
                    <a:pt x="2881715" y="1484056"/>
                  </a:lnTo>
                  <a:lnTo>
                    <a:pt x="2884521" y="1562161"/>
                  </a:lnTo>
                  <a:lnTo>
                    <a:pt x="2885469" y="1642958"/>
                  </a:lnTo>
                  <a:lnTo>
                    <a:pt x="2885163" y="1678121"/>
                  </a:lnTo>
                  <a:lnTo>
                    <a:pt x="2882740" y="1749888"/>
                  </a:lnTo>
                  <a:lnTo>
                    <a:pt x="2877973" y="1823584"/>
                  </a:lnTo>
                  <a:lnTo>
                    <a:pt x="2870941" y="1899215"/>
                  </a:lnTo>
                  <a:lnTo>
                    <a:pt x="2866602" y="1937758"/>
                  </a:lnTo>
                  <a:lnTo>
                    <a:pt x="2861727" y="1976787"/>
                  </a:lnTo>
                  <a:lnTo>
                    <a:pt x="2856327" y="2016304"/>
                  </a:lnTo>
                  <a:lnTo>
                    <a:pt x="2850411" y="2056308"/>
                  </a:lnTo>
                  <a:lnTo>
                    <a:pt x="2843991" y="2096802"/>
                  </a:lnTo>
                  <a:lnTo>
                    <a:pt x="2837075" y="2137785"/>
                  </a:lnTo>
                  <a:lnTo>
                    <a:pt x="2829674" y="2179259"/>
                  </a:lnTo>
                  <a:lnTo>
                    <a:pt x="2821799" y="2221224"/>
                  </a:lnTo>
                  <a:lnTo>
                    <a:pt x="2813459" y="2263681"/>
                  </a:lnTo>
                  <a:lnTo>
                    <a:pt x="2804665" y="2306631"/>
                  </a:lnTo>
                  <a:lnTo>
                    <a:pt x="2795426" y="2350076"/>
                  </a:lnTo>
                  <a:lnTo>
                    <a:pt x="2785754" y="2394015"/>
                  </a:lnTo>
                  <a:lnTo>
                    <a:pt x="2775657" y="2438450"/>
                  </a:lnTo>
                  <a:lnTo>
                    <a:pt x="2765146" y="2483381"/>
                  </a:lnTo>
                  <a:lnTo>
                    <a:pt x="2754232" y="2528809"/>
                  </a:lnTo>
                  <a:lnTo>
                    <a:pt x="2742924" y="2574736"/>
                  </a:lnTo>
                  <a:lnTo>
                    <a:pt x="2734820" y="2606915"/>
                  </a:lnTo>
                  <a:close/>
                </a:path>
                <a:path w="2886075" h="2607309">
                  <a:moveTo>
                    <a:pt x="1490272" y="28"/>
                  </a:moveTo>
                  <a:lnTo>
                    <a:pt x="1449323" y="28"/>
                  </a:lnTo>
                  <a:lnTo>
                    <a:pt x="1476729" y="0"/>
                  </a:lnTo>
                  <a:lnTo>
                    <a:pt x="1490272" y="28"/>
                  </a:lnTo>
                  <a:close/>
                </a:path>
              </a:pathLst>
            </a:custGeom>
            <a:solidFill>
              <a:srgbClr val="C6C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601086"/>
              <a:ext cx="2964815" cy="2686050"/>
            </a:xfrm>
            <a:custGeom>
              <a:avLst/>
              <a:gdLst/>
              <a:ahLst/>
              <a:cxnLst/>
              <a:rect l="l" t="t" r="r" b="b"/>
              <a:pathLst>
                <a:path w="2964815" h="2686050">
                  <a:moveTo>
                    <a:pt x="0" y="261614"/>
                  </a:moveTo>
                  <a:lnTo>
                    <a:pt x="0" y="91576"/>
                  </a:lnTo>
                  <a:lnTo>
                    <a:pt x="49502" y="74843"/>
                  </a:lnTo>
                  <a:lnTo>
                    <a:pt x="100016" y="59846"/>
                  </a:lnTo>
                  <a:lnTo>
                    <a:pt x="149624" y="46998"/>
                  </a:lnTo>
                  <a:lnTo>
                    <a:pt x="198121" y="36133"/>
                  </a:lnTo>
                  <a:lnTo>
                    <a:pt x="245302" y="27085"/>
                  </a:lnTo>
                  <a:lnTo>
                    <a:pt x="290961" y="19688"/>
                  </a:lnTo>
                  <a:lnTo>
                    <a:pt x="334895" y="13776"/>
                  </a:lnTo>
                  <a:lnTo>
                    <a:pt x="376897" y="9182"/>
                  </a:lnTo>
                  <a:lnTo>
                    <a:pt x="416765" y="5741"/>
                  </a:lnTo>
                  <a:lnTo>
                    <a:pt x="489272" y="1653"/>
                  </a:lnTo>
                  <a:lnTo>
                    <a:pt x="550779" y="182"/>
                  </a:lnTo>
                  <a:lnTo>
                    <a:pt x="599432" y="0"/>
                  </a:lnTo>
                  <a:lnTo>
                    <a:pt x="1461241" y="0"/>
                  </a:lnTo>
                  <a:lnTo>
                    <a:pt x="1510050" y="230"/>
                  </a:lnTo>
                  <a:lnTo>
                    <a:pt x="1571567" y="1736"/>
                  </a:lnTo>
                  <a:lnTo>
                    <a:pt x="1644079" y="5846"/>
                  </a:lnTo>
                  <a:lnTo>
                    <a:pt x="1683947" y="9294"/>
                  </a:lnTo>
                  <a:lnTo>
                    <a:pt x="1725949" y="13892"/>
                  </a:lnTo>
                  <a:lnTo>
                    <a:pt x="1769881" y="19806"/>
                  </a:lnTo>
                  <a:lnTo>
                    <a:pt x="1815538" y="27203"/>
                  </a:lnTo>
                  <a:lnTo>
                    <a:pt x="1862715" y="36248"/>
                  </a:lnTo>
                  <a:lnTo>
                    <a:pt x="1911208" y="47109"/>
                  </a:lnTo>
                  <a:lnTo>
                    <a:pt x="1960811" y="59952"/>
                  </a:lnTo>
                  <a:lnTo>
                    <a:pt x="2011319" y="74942"/>
                  </a:lnTo>
                  <a:lnTo>
                    <a:pt x="2062529" y="92247"/>
                  </a:lnTo>
                  <a:lnTo>
                    <a:pt x="2114235" y="112032"/>
                  </a:lnTo>
                  <a:lnTo>
                    <a:pt x="2166232" y="134463"/>
                  </a:lnTo>
                  <a:lnTo>
                    <a:pt x="2214896" y="158051"/>
                  </a:lnTo>
                  <a:lnTo>
                    <a:pt x="599421" y="158051"/>
                  </a:lnTo>
                  <a:lnTo>
                    <a:pt x="547959" y="158315"/>
                  </a:lnTo>
                  <a:lnTo>
                    <a:pt x="481925" y="160269"/>
                  </a:lnTo>
                  <a:lnTo>
                    <a:pt x="403575" y="165657"/>
                  </a:lnTo>
                  <a:lnTo>
                    <a:pt x="360487" y="170183"/>
                  </a:lnTo>
                  <a:lnTo>
                    <a:pt x="315167" y="176221"/>
                  </a:lnTo>
                  <a:lnTo>
                    <a:pt x="267897" y="183989"/>
                  </a:lnTo>
                  <a:lnTo>
                    <a:pt x="218959" y="193704"/>
                  </a:lnTo>
                  <a:lnTo>
                    <a:pt x="168635" y="205585"/>
                  </a:lnTo>
                  <a:lnTo>
                    <a:pt x="117207" y="219850"/>
                  </a:lnTo>
                  <a:lnTo>
                    <a:pt x="64958" y="236716"/>
                  </a:lnTo>
                  <a:lnTo>
                    <a:pt x="12169" y="256401"/>
                  </a:lnTo>
                  <a:lnTo>
                    <a:pt x="0" y="261614"/>
                  </a:lnTo>
                  <a:close/>
                </a:path>
                <a:path w="2964815" h="2686050">
                  <a:moveTo>
                    <a:pt x="2816375" y="2685912"/>
                  </a:moveTo>
                  <a:lnTo>
                    <a:pt x="2653323" y="2685912"/>
                  </a:lnTo>
                  <a:lnTo>
                    <a:pt x="2657159" y="2670950"/>
                  </a:lnTo>
                  <a:lnTo>
                    <a:pt x="2669511" y="2621665"/>
                  </a:lnTo>
                  <a:lnTo>
                    <a:pt x="2681415" y="2572973"/>
                  </a:lnTo>
                  <a:lnTo>
                    <a:pt x="2692860" y="2524874"/>
                  </a:lnTo>
                  <a:lnTo>
                    <a:pt x="2703831" y="2477365"/>
                  </a:lnTo>
                  <a:lnTo>
                    <a:pt x="2714318" y="2430447"/>
                  </a:lnTo>
                  <a:lnTo>
                    <a:pt x="2724308" y="2384117"/>
                  </a:lnTo>
                  <a:lnTo>
                    <a:pt x="2733788" y="2338374"/>
                  </a:lnTo>
                  <a:lnTo>
                    <a:pt x="2742746" y="2293218"/>
                  </a:lnTo>
                  <a:lnTo>
                    <a:pt x="2751169" y="2248648"/>
                  </a:lnTo>
                  <a:lnTo>
                    <a:pt x="2759046" y="2204661"/>
                  </a:lnTo>
                  <a:lnTo>
                    <a:pt x="2766364" y="2161257"/>
                  </a:lnTo>
                  <a:lnTo>
                    <a:pt x="2773111" y="2118435"/>
                  </a:lnTo>
                  <a:lnTo>
                    <a:pt x="2779273" y="2076194"/>
                  </a:lnTo>
                  <a:lnTo>
                    <a:pt x="2784840" y="2034532"/>
                  </a:lnTo>
                  <a:lnTo>
                    <a:pt x="2789798" y="1993448"/>
                  </a:lnTo>
                  <a:lnTo>
                    <a:pt x="2794135" y="1952941"/>
                  </a:lnTo>
                  <a:lnTo>
                    <a:pt x="2797838" y="1913010"/>
                  </a:lnTo>
                  <a:lnTo>
                    <a:pt x="2800896" y="1873655"/>
                  </a:lnTo>
                  <a:lnTo>
                    <a:pt x="2803296" y="1834872"/>
                  </a:lnTo>
                  <a:lnTo>
                    <a:pt x="2805026" y="1796663"/>
                  </a:lnTo>
                  <a:lnTo>
                    <a:pt x="2806424" y="1721956"/>
                  </a:lnTo>
                  <a:lnTo>
                    <a:pt x="2805867" y="1660704"/>
                  </a:lnTo>
                  <a:lnTo>
                    <a:pt x="2804228" y="1601231"/>
                  </a:lnTo>
                  <a:lnTo>
                    <a:pt x="2801485" y="1542601"/>
                  </a:lnTo>
                  <a:lnTo>
                    <a:pt x="2797646" y="1485132"/>
                  </a:lnTo>
                  <a:lnTo>
                    <a:pt x="2792712" y="1428825"/>
                  </a:lnTo>
                  <a:lnTo>
                    <a:pt x="2786685" y="1373686"/>
                  </a:lnTo>
                  <a:lnTo>
                    <a:pt x="2779566" y="1319716"/>
                  </a:lnTo>
                  <a:lnTo>
                    <a:pt x="2771356" y="1266921"/>
                  </a:lnTo>
                  <a:lnTo>
                    <a:pt x="2762055" y="1215302"/>
                  </a:lnTo>
                  <a:lnTo>
                    <a:pt x="2751666" y="1164865"/>
                  </a:lnTo>
                  <a:lnTo>
                    <a:pt x="2740188" y="1115611"/>
                  </a:lnTo>
                  <a:lnTo>
                    <a:pt x="2727624" y="1067545"/>
                  </a:lnTo>
                  <a:lnTo>
                    <a:pt x="2713974" y="1020670"/>
                  </a:lnTo>
                  <a:lnTo>
                    <a:pt x="2699240" y="974990"/>
                  </a:lnTo>
                  <a:lnTo>
                    <a:pt x="2683422" y="930508"/>
                  </a:lnTo>
                  <a:lnTo>
                    <a:pt x="2666521" y="887227"/>
                  </a:lnTo>
                  <a:lnTo>
                    <a:pt x="2648540" y="845151"/>
                  </a:lnTo>
                  <a:lnTo>
                    <a:pt x="2629477" y="804284"/>
                  </a:lnTo>
                  <a:lnTo>
                    <a:pt x="2609336" y="764629"/>
                  </a:lnTo>
                  <a:lnTo>
                    <a:pt x="2588117" y="726189"/>
                  </a:lnTo>
                  <a:lnTo>
                    <a:pt x="2565820" y="688968"/>
                  </a:lnTo>
                  <a:lnTo>
                    <a:pt x="2542448" y="652969"/>
                  </a:lnTo>
                  <a:lnTo>
                    <a:pt x="2518001" y="618197"/>
                  </a:lnTo>
                  <a:lnTo>
                    <a:pt x="2492480" y="584653"/>
                  </a:lnTo>
                  <a:lnTo>
                    <a:pt x="2465886" y="552343"/>
                  </a:lnTo>
                  <a:lnTo>
                    <a:pt x="2438221" y="521268"/>
                  </a:lnTo>
                  <a:lnTo>
                    <a:pt x="2409486" y="491434"/>
                  </a:lnTo>
                  <a:lnTo>
                    <a:pt x="2360820" y="445916"/>
                  </a:lnTo>
                  <a:lnTo>
                    <a:pt x="2310712" y="404748"/>
                  </a:lnTo>
                  <a:lnTo>
                    <a:pt x="2259445" y="367709"/>
                  </a:lnTo>
                  <a:lnTo>
                    <a:pt x="2207303" y="334582"/>
                  </a:lnTo>
                  <a:lnTo>
                    <a:pt x="2154570" y="305148"/>
                  </a:lnTo>
                  <a:lnTo>
                    <a:pt x="2101527" y="279188"/>
                  </a:lnTo>
                  <a:lnTo>
                    <a:pt x="2048459" y="256483"/>
                  </a:lnTo>
                  <a:lnTo>
                    <a:pt x="1995649" y="236816"/>
                  </a:lnTo>
                  <a:lnTo>
                    <a:pt x="1943379" y="219967"/>
                  </a:lnTo>
                  <a:lnTo>
                    <a:pt x="1891934" y="205718"/>
                  </a:lnTo>
                  <a:lnTo>
                    <a:pt x="1841597" y="193850"/>
                  </a:lnTo>
                  <a:lnTo>
                    <a:pt x="1792651" y="184145"/>
                  </a:lnTo>
                  <a:lnTo>
                    <a:pt x="1745379" y="176384"/>
                  </a:lnTo>
                  <a:lnTo>
                    <a:pt x="1700064" y="170349"/>
                  </a:lnTo>
                  <a:lnTo>
                    <a:pt x="1656990" y="165820"/>
                  </a:lnTo>
                  <a:lnTo>
                    <a:pt x="1616440" y="162580"/>
                  </a:lnTo>
                  <a:lnTo>
                    <a:pt x="1544046" y="159089"/>
                  </a:lnTo>
                  <a:lnTo>
                    <a:pt x="1461467" y="158051"/>
                  </a:lnTo>
                  <a:lnTo>
                    <a:pt x="2214896" y="158051"/>
                  </a:lnTo>
                  <a:lnTo>
                    <a:pt x="2270280" y="187932"/>
                  </a:lnTo>
                  <a:lnTo>
                    <a:pt x="2321922" y="219301"/>
                  </a:lnTo>
                  <a:lnTo>
                    <a:pt x="2373036" y="253983"/>
                  </a:lnTo>
                  <a:lnTo>
                    <a:pt x="2423417" y="292142"/>
                  </a:lnTo>
                  <a:lnTo>
                    <a:pt x="2472861" y="333946"/>
                  </a:lnTo>
                  <a:lnTo>
                    <a:pt x="2521162" y="379561"/>
                  </a:lnTo>
                  <a:lnTo>
                    <a:pt x="2551079" y="410505"/>
                  </a:lnTo>
                  <a:lnTo>
                    <a:pt x="2579960" y="442572"/>
                  </a:lnTo>
                  <a:lnTo>
                    <a:pt x="2607805" y="475760"/>
                  </a:lnTo>
                  <a:lnTo>
                    <a:pt x="2634611" y="510065"/>
                  </a:lnTo>
                  <a:lnTo>
                    <a:pt x="2660379" y="545485"/>
                  </a:lnTo>
                  <a:lnTo>
                    <a:pt x="2685107" y="582016"/>
                  </a:lnTo>
                  <a:lnTo>
                    <a:pt x="2708793" y="619655"/>
                  </a:lnTo>
                  <a:lnTo>
                    <a:pt x="2731438" y="658399"/>
                  </a:lnTo>
                  <a:lnTo>
                    <a:pt x="2753040" y="698246"/>
                  </a:lnTo>
                  <a:lnTo>
                    <a:pt x="2773598" y="739192"/>
                  </a:lnTo>
                  <a:lnTo>
                    <a:pt x="2793112" y="781234"/>
                  </a:lnTo>
                  <a:lnTo>
                    <a:pt x="2811579" y="824368"/>
                  </a:lnTo>
                  <a:lnTo>
                    <a:pt x="2828999" y="868593"/>
                  </a:lnTo>
                  <a:lnTo>
                    <a:pt x="2845371" y="913905"/>
                  </a:lnTo>
                  <a:lnTo>
                    <a:pt x="2860695" y="960301"/>
                  </a:lnTo>
                  <a:lnTo>
                    <a:pt x="2874968" y="1007778"/>
                  </a:lnTo>
                  <a:lnTo>
                    <a:pt x="2888190" y="1056333"/>
                  </a:lnTo>
                  <a:lnTo>
                    <a:pt x="2900361" y="1105962"/>
                  </a:lnTo>
                  <a:lnTo>
                    <a:pt x="2911478" y="1156664"/>
                  </a:lnTo>
                  <a:lnTo>
                    <a:pt x="2921541" y="1208434"/>
                  </a:lnTo>
                  <a:lnTo>
                    <a:pt x="2930550" y="1261270"/>
                  </a:lnTo>
                  <a:lnTo>
                    <a:pt x="2938502" y="1315168"/>
                  </a:lnTo>
                  <a:lnTo>
                    <a:pt x="2945397" y="1370126"/>
                  </a:lnTo>
                  <a:lnTo>
                    <a:pt x="2951234" y="1426141"/>
                  </a:lnTo>
                  <a:lnTo>
                    <a:pt x="2956012" y="1483209"/>
                  </a:lnTo>
                  <a:lnTo>
                    <a:pt x="2959731" y="1541327"/>
                  </a:lnTo>
                  <a:lnTo>
                    <a:pt x="2962388" y="1600493"/>
                  </a:lnTo>
                  <a:lnTo>
                    <a:pt x="2963985" y="1661017"/>
                  </a:lnTo>
                  <a:lnTo>
                    <a:pt x="2964514" y="1721956"/>
                  </a:lnTo>
                  <a:lnTo>
                    <a:pt x="2964174" y="1759776"/>
                  </a:lnTo>
                  <a:lnTo>
                    <a:pt x="2963161" y="1798097"/>
                  </a:lnTo>
                  <a:lnTo>
                    <a:pt x="2961486" y="1836922"/>
                  </a:lnTo>
                  <a:lnTo>
                    <a:pt x="2959162" y="1876252"/>
                  </a:lnTo>
                  <a:lnTo>
                    <a:pt x="2956200" y="1916091"/>
                  </a:lnTo>
                  <a:lnTo>
                    <a:pt x="2952611" y="1956439"/>
                  </a:lnTo>
                  <a:lnTo>
                    <a:pt x="2948408" y="1997301"/>
                  </a:lnTo>
                  <a:lnTo>
                    <a:pt x="2943602" y="2038677"/>
                  </a:lnTo>
                  <a:lnTo>
                    <a:pt x="2938205" y="2080571"/>
                  </a:lnTo>
                  <a:lnTo>
                    <a:pt x="2932228" y="2122984"/>
                  </a:lnTo>
                  <a:lnTo>
                    <a:pt x="2925684" y="2165919"/>
                  </a:lnTo>
                  <a:lnTo>
                    <a:pt x="2918583" y="2209379"/>
                  </a:lnTo>
                  <a:lnTo>
                    <a:pt x="2910938" y="2253364"/>
                  </a:lnTo>
                  <a:lnTo>
                    <a:pt x="2902759" y="2297879"/>
                  </a:lnTo>
                  <a:lnTo>
                    <a:pt x="2894060" y="2342924"/>
                  </a:lnTo>
                  <a:lnTo>
                    <a:pt x="2884851" y="2388503"/>
                  </a:lnTo>
                  <a:lnTo>
                    <a:pt x="2875145" y="2434618"/>
                  </a:lnTo>
                  <a:lnTo>
                    <a:pt x="2864952" y="2481270"/>
                  </a:lnTo>
                  <a:lnTo>
                    <a:pt x="2854285" y="2528463"/>
                  </a:lnTo>
                  <a:lnTo>
                    <a:pt x="2843155" y="2576198"/>
                  </a:lnTo>
                  <a:lnTo>
                    <a:pt x="2831574" y="2624478"/>
                  </a:lnTo>
                  <a:lnTo>
                    <a:pt x="2819553" y="2673305"/>
                  </a:lnTo>
                  <a:lnTo>
                    <a:pt x="2816375" y="2685912"/>
                  </a:lnTo>
                  <a:close/>
                </a:path>
              </a:pathLst>
            </a:custGeom>
            <a:solidFill>
              <a:srgbClr val="B58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7759137"/>
              <a:ext cx="2938145" cy="2527300"/>
            </a:xfrm>
            <a:custGeom>
              <a:avLst/>
              <a:gdLst/>
              <a:ahLst/>
              <a:cxnLst/>
              <a:rect l="l" t="t" r="r" b="b"/>
              <a:pathLst>
                <a:path w="2938145" h="2527300">
                  <a:moveTo>
                    <a:pt x="825475" y="1320799"/>
                  </a:moveTo>
                  <a:lnTo>
                    <a:pt x="474260" y="1320799"/>
                  </a:lnTo>
                  <a:lnTo>
                    <a:pt x="502601" y="1282699"/>
                  </a:lnTo>
                  <a:lnTo>
                    <a:pt x="531034" y="1231899"/>
                  </a:lnTo>
                  <a:lnTo>
                    <a:pt x="559571" y="1193799"/>
                  </a:lnTo>
                  <a:lnTo>
                    <a:pt x="588227" y="1142999"/>
                  </a:lnTo>
                  <a:lnTo>
                    <a:pt x="617013" y="1104899"/>
                  </a:lnTo>
                  <a:lnTo>
                    <a:pt x="645942" y="1054099"/>
                  </a:lnTo>
                  <a:lnTo>
                    <a:pt x="704283" y="977899"/>
                  </a:lnTo>
                  <a:lnTo>
                    <a:pt x="733720" y="927099"/>
                  </a:lnTo>
                  <a:lnTo>
                    <a:pt x="793190" y="850899"/>
                  </a:lnTo>
                  <a:lnTo>
                    <a:pt x="823250" y="800099"/>
                  </a:lnTo>
                  <a:lnTo>
                    <a:pt x="853542" y="761999"/>
                  </a:lnTo>
                  <a:lnTo>
                    <a:pt x="882716" y="723899"/>
                  </a:lnTo>
                  <a:lnTo>
                    <a:pt x="912065" y="673099"/>
                  </a:lnTo>
                  <a:lnTo>
                    <a:pt x="1089485" y="444499"/>
                  </a:lnTo>
                  <a:lnTo>
                    <a:pt x="1118886" y="393699"/>
                  </a:lnTo>
                  <a:lnTo>
                    <a:pt x="1177163" y="317499"/>
                  </a:lnTo>
                  <a:lnTo>
                    <a:pt x="1205956" y="279399"/>
                  </a:lnTo>
                  <a:lnTo>
                    <a:pt x="1234464" y="241299"/>
                  </a:lnTo>
                  <a:lnTo>
                    <a:pt x="1200214" y="190499"/>
                  </a:lnTo>
                  <a:lnTo>
                    <a:pt x="1166411" y="152399"/>
                  </a:lnTo>
                  <a:lnTo>
                    <a:pt x="1133217" y="114299"/>
                  </a:lnTo>
                  <a:lnTo>
                    <a:pt x="1100793" y="76199"/>
                  </a:lnTo>
                  <a:lnTo>
                    <a:pt x="1069300" y="38099"/>
                  </a:lnTo>
                  <a:lnTo>
                    <a:pt x="1038900" y="0"/>
                  </a:lnTo>
                  <a:lnTo>
                    <a:pt x="1308890" y="0"/>
                  </a:lnTo>
                  <a:lnTo>
                    <a:pt x="1329489" y="25399"/>
                  </a:lnTo>
                  <a:lnTo>
                    <a:pt x="1339712" y="50799"/>
                  </a:lnTo>
                  <a:lnTo>
                    <a:pt x="1349865" y="63499"/>
                  </a:lnTo>
                  <a:lnTo>
                    <a:pt x="1634590" y="63499"/>
                  </a:lnTo>
                  <a:lnTo>
                    <a:pt x="1616281" y="88899"/>
                  </a:lnTo>
                  <a:lnTo>
                    <a:pt x="1589095" y="126999"/>
                  </a:lnTo>
                  <a:lnTo>
                    <a:pt x="1562114" y="177799"/>
                  </a:lnTo>
                  <a:lnTo>
                    <a:pt x="1535265" y="215899"/>
                  </a:lnTo>
                  <a:lnTo>
                    <a:pt x="1502629" y="266699"/>
                  </a:lnTo>
                  <a:lnTo>
                    <a:pt x="1508357" y="342899"/>
                  </a:lnTo>
                  <a:lnTo>
                    <a:pt x="1531961" y="380999"/>
                  </a:lnTo>
                  <a:lnTo>
                    <a:pt x="1555812" y="419099"/>
                  </a:lnTo>
                  <a:lnTo>
                    <a:pt x="1563868" y="431799"/>
                  </a:lnTo>
                  <a:lnTo>
                    <a:pt x="1403058" y="431799"/>
                  </a:lnTo>
                  <a:lnTo>
                    <a:pt x="1349694" y="507999"/>
                  </a:lnTo>
                  <a:lnTo>
                    <a:pt x="1322934" y="558799"/>
                  </a:lnTo>
                  <a:lnTo>
                    <a:pt x="1269259" y="634999"/>
                  </a:lnTo>
                  <a:lnTo>
                    <a:pt x="1242343" y="685799"/>
                  </a:lnTo>
                  <a:lnTo>
                    <a:pt x="1188356" y="761999"/>
                  </a:lnTo>
                  <a:lnTo>
                    <a:pt x="1161285" y="812799"/>
                  </a:lnTo>
                  <a:lnTo>
                    <a:pt x="1106987" y="888999"/>
                  </a:lnTo>
                  <a:lnTo>
                    <a:pt x="1079761" y="939799"/>
                  </a:lnTo>
                  <a:lnTo>
                    <a:pt x="1025154" y="1015999"/>
                  </a:lnTo>
                  <a:lnTo>
                    <a:pt x="997773" y="1066799"/>
                  </a:lnTo>
                  <a:lnTo>
                    <a:pt x="942858" y="1142999"/>
                  </a:lnTo>
                  <a:lnTo>
                    <a:pt x="915323" y="1193799"/>
                  </a:lnTo>
                  <a:lnTo>
                    <a:pt x="832410" y="1308099"/>
                  </a:lnTo>
                  <a:lnTo>
                    <a:pt x="825475" y="1320799"/>
                  </a:lnTo>
                  <a:close/>
                </a:path>
                <a:path w="2938145" h="2527300">
                  <a:moveTo>
                    <a:pt x="1634590" y="63499"/>
                  </a:moveTo>
                  <a:lnTo>
                    <a:pt x="1349865" y="63499"/>
                  </a:lnTo>
                  <a:lnTo>
                    <a:pt x="1360676" y="50799"/>
                  </a:lnTo>
                  <a:lnTo>
                    <a:pt x="1371423" y="25399"/>
                  </a:lnTo>
                  <a:lnTo>
                    <a:pt x="1392703" y="0"/>
                  </a:lnTo>
                  <a:lnTo>
                    <a:pt x="1671558" y="0"/>
                  </a:lnTo>
                  <a:lnTo>
                    <a:pt x="1643745" y="50799"/>
                  </a:lnTo>
                  <a:lnTo>
                    <a:pt x="1634590" y="63499"/>
                  </a:lnTo>
                  <a:close/>
                </a:path>
                <a:path w="2938145" h="2527300">
                  <a:moveTo>
                    <a:pt x="317213" y="38099"/>
                  </a:moveTo>
                  <a:lnTo>
                    <a:pt x="293820" y="38099"/>
                  </a:lnTo>
                  <a:lnTo>
                    <a:pt x="299035" y="25399"/>
                  </a:lnTo>
                  <a:lnTo>
                    <a:pt x="314606" y="25399"/>
                  </a:lnTo>
                  <a:lnTo>
                    <a:pt x="317213" y="38099"/>
                  </a:lnTo>
                  <a:close/>
                </a:path>
                <a:path w="2938145" h="2527300">
                  <a:moveTo>
                    <a:pt x="921189" y="165099"/>
                  </a:moveTo>
                  <a:lnTo>
                    <a:pt x="881782" y="165099"/>
                  </a:lnTo>
                  <a:lnTo>
                    <a:pt x="873257" y="152399"/>
                  </a:lnTo>
                  <a:lnTo>
                    <a:pt x="865585" y="152399"/>
                  </a:lnTo>
                  <a:lnTo>
                    <a:pt x="859204" y="139699"/>
                  </a:lnTo>
                  <a:lnTo>
                    <a:pt x="857018" y="126999"/>
                  </a:lnTo>
                  <a:lnTo>
                    <a:pt x="856746" y="126999"/>
                  </a:lnTo>
                  <a:lnTo>
                    <a:pt x="857926" y="114299"/>
                  </a:lnTo>
                  <a:lnTo>
                    <a:pt x="860098" y="101599"/>
                  </a:lnTo>
                  <a:lnTo>
                    <a:pt x="898019" y="101599"/>
                  </a:lnTo>
                  <a:lnTo>
                    <a:pt x="908080" y="114299"/>
                  </a:lnTo>
                  <a:lnTo>
                    <a:pt x="917883" y="126999"/>
                  </a:lnTo>
                  <a:lnTo>
                    <a:pt x="924515" y="139699"/>
                  </a:lnTo>
                  <a:lnTo>
                    <a:pt x="925063" y="152399"/>
                  </a:lnTo>
                  <a:lnTo>
                    <a:pt x="921189" y="165099"/>
                  </a:lnTo>
                  <a:close/>
                </a:path>
                <a:path w="2938145" h="2527300">
                  <a:moveTo>
                    <a:pt x="906289" y="177799"/>
                  </a:moveTo>
                  <a:lnTo>
                    <a:pt x="895561" y="177799"/>
                  </a:lnTo>
                  <a:lnTo>
                    <a:pt x="890718" y="165099"/>
                  </a:lnTo>
                  <a:lnTo>
                    <a:pt x="912547" y="165099"/>
                  </a:lnTo>
                  <a:lnTo>
                    <a:pt x="906289" y="177799"/>
                  </a:lnTo>
                  <a:close/>
                </a:path>
                <a:path w="2938145" h="2527300">
                  <a:moveTo>
                    <a:pt x="351334" y="304799"/>
                  </a:moveTo>
                  <a:lnTo>
                    <a:pt x="338446" y="279399"/>
                  </a:lnTo>
                  <a:lnTo>
                    <a:pt x="351334" y="266699"/>
                  </a:lnTo>
                  <a:lnTo>
                    <a:pt x="354529" y="266699"/>
                  </a:lnTo>
                  <a:lnTo>
                    <a:pt x="357779" y="279399"/>
                  </a:lnTo>
                  <a:lnTo>
                    <a:pt x="360638" y="279399"/>
                  </a:lnTo>
                  <a:lnTo>
                    <a:pt x="362659" y="292099"/>
                  </a:lnTo>
                  <a:lnTo>
                    <a:pt x="355357" y="292099"/>
                  </a:lnTo>
                  <a:lnTo>
                    <a:pt x="351334" y="304799"/>
                  </a:lnTo>
                  <a:close/>
                </a:path>
                <a:path w="2938145" h="2527300">
                  <a:moveTo>
                    <a:pt x="459986" y="304799"/>
                  </a:moveTo>
                  <a:lnTo>
                    <a:pt x="423719" y="304799"/>
                  </a:lnTo>
                  <a:lnTo>
                    <a:pt x="405571" y="279399"/>
                  </a:lnTo>
                  <a:lnTo>
                    <a:pt x="423719" y="266699"/>
                  </a:lnTo>
                  <a:lnTo>
                    <a:pt x="459986" y="266699"/>
                  </a:lnTo>
                  <a:lnTo>
                    <a:pt x="478134" y="279399"/>
                  </a:lnTo>
                  <a:lnTo>
                    <a:pt x="459986" y="304799"/>
                  </a:lnTo>
                  <a:close/>
                </a:path>
                <a:path w="2938145" h="2527300">
                  <a:moveTo>
                    <a:pt x="1849216" y="279399"/>
                  </a:moveTo>
                  <a:lnTo>
                    <a:pt x="1825800" y="279399"/>
                  </a:lnTo>
                  <a:lnTo>
                    <a:pt x="1837508" y="266699"/>
                  </a:lnTo>
                  <a:lnTo>
                    <a:pt x="1849216" y="279399"/>
                  </a:lnTo>
                  <a:close/>
                </a:path>
                <a:path w="2938145" h="2527300">
                  <a:moveTo>
                    <a:pt x="2106095" y="279399"/>
                  </a:moveTo>
                  <a:lnTo>
                    <a:pt x="2078787" y="279399"/>
                  </a:lnTo>
                  <a:lnTo>
                    <a:pt x="2085242" y="266699"/>
                  </a:lnTo>
                  <a:lnTo>
                    <a:pt x="2094497" y="266699"/>
                  </a:lnTo>
                  <a:lnTo>
                    <a:pt x="2106095" y="279399"/>
                  </a:lnTo>
                  <a:close/>
                </a:path>
                <a:path w="2938145" h="2527300">
                  <a:moveTo>
                    <a:pt x="1837508" y="304799"/>
                  </a:moveTo>
                  <a:lnTo>
                    <a:pt x="1814078" y="279399"/>
                  </a:lnTo>
                  <a:lnTo>
                    <a:pt x="1860938" y="279399"/>
                  </a:lnTo>
                  <a:lnTo>
                    <a:pt x="1837508" y="304799"/>
                  </a:lnTo>
                  <a:close/>
                </a:path>
                <a:path w="2938145" h="2527300">
                  <a:moveTo>
                    <a:pt x="2115491" y="317499"/>
                  </a:moveTo>
                  <a:lnTo>
                    <a:pt x="2075677" y="317499"/>
                  </a:lnTo>
                  <a:lnTo>
                    <a:pt x="2071552" y="304799"/>
                  </a:lnTo>
                  <a:lnTo>
                    <a:pt x="2071402" y="292099"/>
                  </a:lnTo>
                  <a:lnTo>
                    <a:pt x="2074414" y="279399"/>
                  </a:lnTo>
                  <a:lnTo>
                    <a:pt x="2114138" y="279399"/>
                  </a:lnTo>
                  <a:lnTo>
                    <a:pt x="2118227" y="292099"/>
                  </a:lnTo>
                  <a:lnTo>
                    <a:pt x="2117965" y="304799"/>
                  </a:lnTo>
                  <a:lnTo>
                    <a:pt x="2115491" y="317499"/>
                  </a:lnTo>
                  <a:close/>
                </a:path>
                <a:path w="2938145" h="2527300">
                  <a:moveTo>
                    <a:pt x="2255487" y="1028699"/>
                  </a:moveTo>
                  <a:lnTo>
                    <a:pt x="1989973" y="1028699"/>
                  </a:lnTo>
                  <a:lnTo>
                    <a:pt x="2017592" y="990599"/>
                  </a:lnTo>
                  <a:lnTo>
                    <a:pt x="2045301" y="939799"/>
                  </a:lnTo>
                  <a:lnTo>
                    <a:pt x="2101020" y="863599"/>
                  </a:lnTo>
                  <a:lnTo>
                    <a:pt x="2129040" y="812799"/>
                  </a:lnTo>
                  <a:lnTo>
                    <a:pt x="2213819" y="698499"/>
                  </a:lnTo>
                  <a:lnTo>
                    <a:pt x="2242338" y="647699"/>
                  </a:lnTo>
                  <a:lnTo>
                    <a:pt x="2270997" y="609599"/>
                  </a:lnTo>
                  <a:lnTo>
                    <a:pt x="2328756" y="533399"/>
                  </a:lnTo>
                  <a:lnTo>
                    <a:pt x="2357869" y="482599"/>
                  </a:lnTo>
                  <a:lnTo>
                    <a:pt x="2387146" y="444499"/>
                  </a:lnTo>
                  <a:lnTo>
                    <a:pt x="2446214" y="368299"/>
                  </a:lnTo>
                  <a:lnTo>
                    <a:pt x="2476339" y="406399"/>
                  </a:lnTo>
                  <a:lnTo>
                    <a:pt x="2505190" y="431799"/>
                  </a:lnTo>
                  <a:lnTo>
                    <a:pt x="2532747" y="469899"/>
                  </a:lnTo>
                  <a:lnTo>
                    <a:pt x="2558988" y="507999"/>
                  </a:lnTo>
                  <a:lnTo>
                    <a:pt x="2583891" y="558799"/>
                  </a:lnTo>
                  <a:lnTo>
                    <a:pt x="2555053" y="596899"/>
                  </a:lnTo>
                  <a:lnTo>
                    <a:pt x="2525971" y="647699"/>
                  </a:lnTo>
                  <a:lnTo>
                    <a:pt x="2467132" y="723899"/>
                  </a:lnTo>
                  <a:lnTo>
                    <a:pt x="2437401" y="774699"/>
                  </a:lnTo>
                  <a:lnTo>
                    <a:pt x="2377382" y="850899"/>
                  </a:lnTo>
                  <a:lnTo>
                    <a:pt x="2347121" y="901699"/>
                  </a:lnTo>
                  <a:lnTo>
                    <a:pt x="2286160" y="977899"/>
                  </a:lnTo>
                  <a:lnTo>
                    <a:pt x="2255487" y="1028699"/>
                  </a:lnTo>
                  <a:close/>
                </a:path>
                <a:path w="2938145" h="2527300">
                  <a:moveTo>
                    <a:pt x="730738" y="533399"/>
                  </a:moveTo>
                  <a:lnTo>
                    <a:pt x="720758" y="533399"/>
                  </a:lnTo>
                  <a:lnTo>
                    <a:pt x="711917" y="520699"/>
                  </a:lnTo>
                  <a:lnTo>
                    <a:pt x="697793" y="507999"/>
                  </a:lnTo>
                  <a:lnTo>
                    <a:pt x="649486" y="507999"/>
                  </a:lnTo>
                  <a:lnTo>
                    <a:pt x="644494" y="495299"/>
                  </a:lnTo>
                  <a:lnTo>
                    <a:pt x="639800" y="495299"/>
                  </a:lnTo>
                  <a:lnTo>
                    <a:pt x="638236" y="482599"/>
                  </a:lnTo>
                  <a:lnTo>
                    <a:pt x="637916" y="469899"/>
                  </a:lnTo>
                  <a:lnTo>
                    <a:pt x="640536" y="457199"/>
                  </a:lnTo>
                  <a:lnTo>
                    <a:pt x="676075" y="457199"/>
                  </a:lnTo>
                  <a:lnTo>
                    <a:pt x="699326" y="444499"/>
                  </a:lnTo>
                  <a:lnTo>
                    <a:pt x="723583" y="431799"/>
                  </a:lnTo>
                  <a:lnTo>
                    <a:pt x="752743" y="431799"/>
                  </a:lnTo>
                  <a:lnTo>
                    <a:pt x="752743" y="520699"/>
                  </a:lnTo>
                  <a:lnTo>
                    <a:pt x="741513" y="520699"/>
                  </a:lnTo>
                  <a:lnTo>
                    <a:pt x="730738" y="533399"/>
                  </a:lnTo>
                  <a:close/>
                </a:path>
                <a:path w="2938145" h="2527300">
                  <a:moveTo>
                    <a:pt x="1396730" y="2222499"/>
                  </a:moveTo>
                  <a:lnTo>
                    <a:pt x="1210921" y="2222499"/>
                  </a:lnTo>
                  <a:lnTo>
                    <a:pt x="1239939" y="2184399"/>
                  </a:lnTo>
                  <a:lnTo>
                    <a:pt x="1268835" y="2133599"/>
                  </a:lnTo>
                  <a:lnTo>
                    <a:pt x="1326296" y="2057399"/>
                  </a:lnTo>
                  <a:lnTo>
                    <a:pt x="1354876" y="2006599"/>
                  </a:lnTo>
                  <a:lnTo>
                    <a:pt x="1383365" y="1968499"/>
                  </a:lnTo>
                  <a:lnTo>
                    <a:pt x="1411772" y="1917699"/>
                  </a:lnTo>
                  <a:lnTo>
                    <a:pt x="1468367" y="1841499"/>
                  </a:lnTo>
                  <a:lnTo>
                    <a:pt x="1496571" y="1790699"/>
                  </a:lnTo>
                  <a:lnTo>
                    <a:pt x="1524722" y="1752599"/>
                  </a:lnTo>
                  <a:lnTo>
                    <a:pt x="1552829" y="1701799"/>
                  </a:lnTo>
                  <a:lnTo>
                    <a:pt x="1580898" y="1663699"/>
                  </a:lnTo>
                  <a:lnTo>
                    <a:pt x="1608938" y="1612899"/>
                  </a:lnTo>
                  <a:lnTo>
                    <a:pt x="1636956" y="1574799"/>
                  </a:lnTo>
                  <a:lnTo>
                    <a:pt x="1720952" y="1447799"/>
                  </a:lnTo>
                  <a:lnTo>
                    <a:pt x="1721697" y="1447799"/>
                  </a:lnTo>
                  <a:lnTo>
                    <a:pt x="1777665" y="1358899"/>
                  </a:lnTo>
                  <a:lnTo>
                    <a:pt x="1805688" y="1308099"/>
                  </a:lnTo>
                  <a:lnTo>
                    <a:pt x="1833746" y="1269999"/>
                  </a:lnTo>
                  <a:lnTo>
                    <a:pt x="1861845" y="1219199"/>
                  </a:lnTo>
                  <a:lnTo>
                    <a:pt x="1918198" y="1142999"/>
                  </a:lnTo>
                  <a:lnTo>
                    <a:pt x="1946465" y="1092199"/>
                  </a:lnTo>
                  <a:lnTo>
                    <a:pt x="1496333" y="533399"/>
                  </a:lnTo>
                  <a:lnTo>
                    <a:pt x="1450506" y="482599"/>
                  </a:lnTo>
                  <a:lnTo>
                    <a:pt x="1403058" y="431799"/>
                  </a:lnTo>
                  <a:lnTo>
                    <a:pt x="1563868" y="431799"/>
                  </a:lnTo>
                  <a:lnTo>
                    <a:pt x="1579980" y="457199"/>
                  </a:lnTo>
                  <a:lnTo>
                    <a:pt x="1604533" y="495299"/>
                  </a:lnTo>
                  <a:lnTo>
                    <a:pt x="1629540" y="546099"/>
                  </a:lnTo>
                  <a:lnTo>
                    <a:pt x="1658472" y="584199"/>
                  </a:lnTo>
                  <a:lnTo>
                    <a:pt x="1687987" y="634999"/>
                  </a:lnTo>
                  <a:lnTo>
                    <a:pt x="1718060" y="673099"/>
                  </a:lnTo>
                  <a:lnTo>
                    <a:pt x="1748667" y="711199"/>
                  </a:lnTo>
                  <a:lnTo>
                    <a:pt x="1779782" y="761999"/>
                  </a:lnTo>
                  <a:lnTo>
                    <a:pt x="1811382" y="800099"/>
                  </a:lnTo>
                  <a:lnTo>
                    <a:pt x="1843441" y="838199"/>
                  </a:lnTo>
                  <a:lnTo>
                    <a:pt x="1875936" y="888999"/>
                  </a:lnTo>
                  <a:lnTo>
                    <a:pt x="1908842" y="927099"/>
                  </a:lnTo>
                  <a:lnTo>
                    <a:pt x="1969635" y="927099"/>
                  </a:lnTo>
                  <a:lnTo>
                    <a:pt x="1973505" y="939799"/>
                  </a:lnTo>
                  <a:lnTo>
                    <a:pt x="1967521" y="952499"/>
                  </a:lnTo>
                  <a:lnTo>
                    <a:pt x="1958980" y="952499"/>
                  </a:lnTo>
                  <a:lnTo>
                    <a:pt x="1955182" y="965199"/>
                  </a:lnTo>
                  <a:lnTo>
                    <a:pt x="1956075" y="977899"/>
                  </a:lnTo>
                  <a:lnTo>
                    <a:pt x="1954436" y="977899"/>
                  </a:lnTo>
                  <a:lnTo>
                    <a:pt x="1989973" y="1028699"/>
                  </a:lnTo>
                  <a:lnTo>
                    <a:pt x="2255487" y="1028699"/>
                  </a:lnTo>
                  <a:lnTo>
                    <a:pt x="2193823" y="1104899"/>
                  </a:lnTo>
                  <a:lnTo>
                    <a:pt x="2162858" y="1155699"/>
                  </a:lnTo>
                  <a:lnTo>
                    <a:pt x="2131822" y="1193799"/>
                  </a:lnTo>
                  <a:lnTo>
                    <a:pt x="2187603" y="1257299"/>
                  </a:lnTo>
                  <a:lnTo>
                    <a:pt x="2081683" y="1257299"/>
                  </a:lnTo>
                  <a:lnTo>
                    <a:pt x="2050892" y="1308099"/>
                  </a:lnTo>
                  <a:lnTo>
                    <a:pt x="1958472" y="1422399"/>
                  </a:lnTo>
                  <a:lnTo>
                    <a:pt x="1927695" y="1473199"/>
                  </a:lnTo>
                  <a:lnTo>
                    <a:pt x="1835636" y="1587499"/>
                  </a:lnTo>
                  <a:lnTo>
                    <a:pt x="1805086" y="1638299"/>
                  </a:lnTo>
                  <a:lnTo>
                    <a:pt x="1714024" y="1752599"/>
                  </a:lnTo>
                  <a:lnTo>
                    <a:pt x="1683911" y="1803399"/>
                  </a:lnTo>
                  <a:lnTo>
                    <a:pt x="1624125" y="1879599"/>
                  </a:lnTo>
                  <a:lnTo>
                    <a:pt x="1594480" y="1930399"/>
                  </a:lnTo>
                  <a:lnTo>
                    <a:pt x="1535748" y="2006599"/>
                  </a:lnTo>
                  <a:lnTo>
                    <a:pt x="1506689" y="2057399"/>
                  </a:lnTo>
                  <a:lnTo>
                    <a:pt x="1477851" y="2095499"/>
                  </a:lnTo>
                  <a:lnTo>
                    <a:pt x="1449249" y="2133599"/>
                  </a:lnTo>
                  <a:lnTo>
                    <a:pt x="1419149" y="2184399"/>
                  </a:lnTo>
                  <a:lnTo>
                    <a:pt x="1396730" y="2222499"/>
                  </a:lnTo>
                  <a:close/>
                </a:path>
                <a:path w="2938145" h="2527300">
                  <a:moveTo>
                    <a:pt x="1991016" y="546099"/>
                  </a:moveTo>
                  <a:lnTo>
                    <a:pt x="1983641" y="546099"/>
                  </a:lnTo>
                  <a:lnTo>
                    <a:pt x="1980437" y="533399"/>
                  </a:lnTo>
                  <a:lnTo>
                    <a:pt x="1996008" y="533399"/>
                  </a:lnTo>
                  <a:lnTo>
                    <a:pt x="1991016" y="546099"/>
                  </a:lnTo>
                  <a:close/>
                </a:path>
                <a:path w="2938145" h="2527300">
                  <a:moveTo>
                    <a:pt x="1947955" y="609599"/>
                  </a:moveTo>
                  <a:lnTo>
                    <a:pt x="1940132" y="609599"/>
                  </a:lnTo>
                  <a:lnTo>
                    <a:pt x="1942740" y="596899"/>
                  </a:lnTo>
                  <a:lnTo>
                    <a:pt x="1945347" y="596899"/>
                  </a:lnTo>
                  <a:lnTo>
                    <a:pt x="1947955" y="609599"/>
                  </a:lnTo>
                  <a:close/>
                </a:path>
                <a:path w="2938145" h="2527300">
                  <a:moveTo>
                    <a:pt x="1945571" y="622299"/>
                  </a:moveTo>
                  <a:lnTo>
                    <a:pt x="1935439" y="622299"/>
                  </a:lnTo>
                  <a:lnTo>
                    <a:pt x="1936705" y="609599"/>
                  </a:lnTo>
                  <a:lnTo>
                    <a:pt x="1948402" y="609599"/>
                  </a:lnTo>
                  <a:lnTo>
                    <a:pt x="1945571" y="622299"/>
                  </a:lnTo>
                  <a:close/>
                </a:path>
                <a:path w="2938145" h="2527300">
                  <a:moveTo>
                    <a:pt x="969" y="2527299"/>
                  </a:moveTo>
                  <a:lnTo>
                    <a:pt x="0" y="2527299"/>
                  </a:lnTo>
                  <a:lnTo>
                    <a:pt x="0" y="2070099"/>
                  </a:lnTo>
                  <a:lnTo>
                    <a:pt x="246959" y="1676399"/>
                  </a:lnTo>
                  <a:lnTo>
                    <a:pt x="265430" y="1650999"/>
                  </a:lnTo>
                  <a:lnTo>
                    <a:pt x="271544" y="1638299"/>
                  </a:lnTo>
                  <a:lnTo>
                    <a:pt x="242350" y="1600199"/>
                  </a:lnTo>
                  <a:lnTo>
                    <a:pt x="213644" y="1562099"/>
                  </a:lnTo>
                  <a:lnTo>
                    <a:pt x="185337" y="1523999"/>
                  </a:lnTo>
                  <a:lnTo>
                    <a:pt x="157342" y="1473199"/>
                  </a:lnTo>
                  <a:lnTo>
                    <a:pt x="18933" y="1282699"/>
                  </a:lnTo>
                  <a:lnTo>
                    <a:pt x="0" y="1244599"/>
                  </a:lnTo>
                  <a:lnTo>
                    <a:pt x="0" y="698499"/>
                  </a:lnTo>
                  <a:lnTo>
                    <a:pt x="27332" y="723899"/>
                  </a:lnTo>
                  <a:lnTo>
                    <a:pt x="35974" y="723899"/>
                  </a:lnTo>
                  <a:lnTo>
                    <a:pt x="51334" y="736599"/>
                  </a:lnTo>
                  <a:lnTo>
                    <a:pt x="63250" y="736599"/>
                  </a:lnTo>
                  <a:lnTo>
                    <a:pt x="72611" y="749299"/>
                  </a:lnTo>
                  <a:lnTo>
                    <a:pt x="80302" y="761999"/>
                  </a:lnTo>
                  <a:lnTo>
                    <a:pt x="74565" y="774699"/>
                  </a:lnTo>
                  <a:lnTo>
                    <a:pt x="64209" y="774699"/>
                  </a:lnTo>
                  <a:lnTo>
                    <a:pt x="128568" y="850899"/>
                  </a:lnTo>
                  <a:lnTo>
                    <a:pt x="160403" y="901699"/>
                  </a:lnTo>
                  <a:lnTo>
                    <a:pt x="223557" y="977899"/>
                  </a:lnTo>
                  <a:lnTo>
                    <a:pt x="254943" y="1028699"/>
                  </a:lnTo>
                  <a:lnTo>
                    <a:pt x="286248" y="1066799"/>
                  </a:lnTo>
                  <a:lnTo>
                    <a:pt x="380011" y="1193799"/>
                  </a:lnTo>
                  <a:lnTo>
                    <a:pt x="411328" y="1231899"/>
                  </a:lnTo>
                  <a:lnTo>
                    <a:pt x="442733" y="1282699"/>
                  </a:lnTo>
                  <a:lnTo>
                    <a:pt x="474260" y="1320799"/>
                  </a:lnTo>
                  <a:lnTo>
                    <a:pt x="825475" y="1320799"/>
                  </a:lnTo>
                  <a:lnTo>
                    <a:pt x="804670" y="1358899"/>
                  </a:lnTo>
                  <a:lnTo>
                    <a:pt x="749037" y="1435099"/>
                  </a:lnTo>
                  <a:lnTo>
                    <a:pt x="721144" y="1485899"/>
                  </a:lnTo>
                  <a:lnTo>
                    <a:pt x="665205" y="1562099"/>
                  </a:lnTo>
                  <a:lnTo>
                    <a:pt x="694676" y="1600199"/>
                  </a:lnTo>
                  <a:lnTo>
                    <a:pt x="704616" y="1612899"/>
                  </a:lnTo>
                  <a:lnTo>
                    <a:pt x="736769" y="1650999"/>
                  </a:lnTo>
                  <a:lnTo>
                    <a:pt x="922669" y="1866899"/>
                  </a:lnTo>
                  <a:lnTo>
                    <a:pt x="460627" y="1866899"/>
                  </a:lnTo>
                  <a:lnTo>
                    <a:pt x="431768" y="1904999"/>
                  </a:lnTo>
                  <a:lnTo>
                    <a:pt x="402854" y="1955799"/>
                  </a:lnTo>
                  <a:lnTo>
                    <a:pt x="315790" y="2070099"/>
                  </a:lnTo>
                  <a:lnTo>
                    <a:pt x="286661" y="2120899"/>
                  </a:lnTo>
                  <a:lnTo>
                    <a:pt x="228245" y="2197099"/>
                  </a:lnTo>
                  <a:lnTo>
                    <a:pt x="198958" y="2247899"/>
                  </a:lnTo>
                  <a:lnTo>
                    <a:pt x="110784" y="2362199"/>
                  </a:lnTo>
                  <a:lnTo>
                    <a:pt x="81290" y="2412999"/>
                  </a:lnTo>
                  <a:lnTo>
                    <a:pt x="22148" y="2489199"/>
                  </a:lnTo>
                  <a:lnTo>
                    <a:pt x="969" y="2527299"/>
                  </a:lnTo>
                  <a:close/>
                </a:path>
                <a:path w="2938145" h="2527300">
                  <a:moveTo>
                    <a:pt x="829181" y="787399"/>
                  </a:moveTo>
                  <a:lnTo>
                    <a:pt x="818602" y="787399"/>
                  </a:lnTo>
                  <a:lnTo>
                    <a:pt x="824115" y="774699"/>
                  </a:lnTo>
                  <a:lnTo>
                    <a:pt x="826052" y="774699"/>
                  </a:lnTo>
                  <a:lnTo>
                    <a:pt x="829181" y="787399"/>
                  </a:lnTo>
                  <a:close/>
                </a:path>
                <a:path w="2938145" h="2527300">
                  <a:moveTo>
                    <a:pt x="821582" y="800099"/>
                  </a:moveTo>
                  <a:lnTo>
                    <a:pt x="814132" y="800099"/>
                  </a:lnTo>
                  <a:lnTo>
                    <a:pt x="811003" y="787399"/>
                  </a:lnTo>
                  <a:lnTo>
                    <a:pt x="826573" y="787399"/>
                  </a:lnTo>
                  <a:lnTo>
                    <a:pt x="821582" y="800099"/>
                  </a:lnTo>
                  <a:close/>
                </a:path>
                <a:path w="2938145" h="2527300">
                  <a:moveTo>
                    <a:pt x="2560034" y="2527299"/>
                  </a:moveTo>
                  <a:lnTo>
                    <a:pt x="2362690" y="2527299"/>
                  </a:lnTo>
                  <a:lnTo>
                    <a:pt x="2379034" y="2501899"/>
                  </a:lnTo>
                  <a:lnTo>
                    <a:pt x="2409888" y="2463799"/>
                  </a:lnTo>
                  <a:lnTo>
                    <a:pt x="2440612" y="2412999"/>
                  </a:lnTo>
                  <a:lnTo>
                    <a:pt x="2501674" y="2336799"/>
                  </a:lnTo>
                  <a:lnTo>
                    <a:pt x="2532012" y="2285999"/>
                  </a:lnTo>
                  <a:lnTo>
                    <a:pt x="2592303" y="2209799"/>
                  </a:lnTo>
                  <a:lnTo>
                    <a:pt x="2622257" y="2158999"/>
                  </a:lnTo>
                  <a:lnTo>
                    <a:pt x="2681786" y="2082799"/>
                  </a:lnTo>
                  <a:lnTo>
                    <a:pt x="2711362" y="2031999"/>
                  </a:lnTo>
                  <a:lnTo>
                    <a:pt x="2655647" y="1968499"/>
                  </a:lnTo>
                  <a:lnTo>
                    <a:pt x="2571805" y="1866899"/>
                  </a:lnTo>
                  <a:lnTo>
                    <a:pt x="2473830" y="1739899"/>
                  </a:lnTo>
                  <a:lnTo>
                    <a:pt x="2081683" y="1257299"/>
                  </a:lnTo>
                  <a:lnTo>
                    <a:pt x="2187603" y="1257299"/>
                  </a:lnTo>
                  <a:lnTo>
                    <a:pt x="2334673" y="1422399"/>
                  </a:lnTo>
                  <a:lnTo>
                    <a:pt x="2368933" y="1460499"/>
                  </a:lnTo>
                  <a:lnTo>
                    <a:pt x="2403271" y="1485899"/>
                  </a:lnTo>
                  <a:lnTo>
                    <a:pt x="2746836" y="1866899"/>
                  </a:lnTo>
                  <a:lnTo>
                    <a:pt x="2780796" y="1904999"/>
                  </a:lnTo>
                  <a:lnTo>
                    <a:pt x="2773714" y="1955799"/>
                  </a:lnTo>
                  <a:lnTo>
                    <a:pt x="2765832" y="1993899"/>
                  </a:lnTo>
                  <a:lnTo>
                    <a:pt x="2757170" y="2044699"/>
                  </a:lnTo>
                  <a:lnTo>
                    <a:pt x="2747746" y="2108199"/>
                  </a:lnTo>
                  <a:lnTo>
                    <a:pt x="2737578" y="2158999"/>
                  </a:lnTo>
                  <a:lnTo>
                    <a:pt x="2726684" y="2209799"/>
                  </a:lnTo>
                  <a:lnTo>
                    <a:pt x="2715084" y="2260599"/>
                  </a:lnTo>
                  <a:lnTo>
                    <a:pt x="2702794" y="2311399"/>
                  </a:lnTo>
                  <a:lnTo>
                    <a:pt x="2673861" y="2362199"/>
                  </a:lnTo>
                  <a:lnTo>
                    <a:pt x="2644687" y="2400299"/>
                  </a:lnTo>
                  <a:lnTo>
                    <a:pt x="2615270" y="2438399"/>
                  </a:lnTo>
                  <a:lnTo>
                    <a:pt x="2585613" y="2489199"/>
                  </a:lnTo>
                  <a:lnTo>
                    <a:pt x="2560034" y="2527299"/>
                  </a:lnTo>
                  <a:close/>
                </a:path>
                <a:path w="2938145" h="2527300">
                  <a:moveTo>
                    <a:pt x="1810436" y="1282699"/>
                  </a:moveTo>
                  <a:lnTo>
                    <a:pt x="1749129" y="1282699"/>
                  </a:lnTo>
                  <a:lnTo>
                    <a:pt x="1755241" y="1269999"/>
                  </a:lnTo>
                  <a:lnTo>
                    <a:pt x="1803610" y="1269999"/>
                  </a:lnTo>
                  <a:lnTo>
                    <a:pt x="1810436" y="1282699"/>
                  </a:lnTo>
                  <a:close/>
                </a:path>
                <a:path w="2938145" h="2527300">
                  <a:moveTo>
                    <a:pt x="1756274" y="1308099"/>
                  </a:moveTo>
                  <a:lnTo>
                    <a:pt x="1747422" y="1295399"/>
                  </a:lnTo>
                  <a:lnTo>
                    <a:pt x="1746133" y="1282699"/>
                  </a:lnTo>
                  <a:lnTo>
                    <a:pt x="1812960" y="1282699"/>
                  </a:lnTo>
                  <a:lnTo>
                    <a:pt x="1808794" y="1295399"/>
                  </a:lnTo>
                  <a:lnTo>
                    <a:pt x="1768270" y="1295399"/>
                  </a:lnTo>
                  <a:lnTo>
                    <a:pt x="1756274" y="1308099"/>
                  </a:lnTo>
                  <a:close/>
                </a:path>
                <a:path w="2938145" h="2527300">
                  <a:moveTo>
                    <a:pt x="1745016" y="1308099"/>
                  </a:moveTo>
                  <a:lnTo>
                    <a:pt x="1694728" y="1308099"/>
                  </a:lnTo>
                  <a:lnTo>
                    <a:pt x="1707080" y="1295399"/>
                  </a:lnTo>
                  <a:lnTo>
                    <a:pt x="1732370" y="1295399"/>
                  </a:lnTo>
                  <a:lnTo>
                    <a:pt x="1745016" y="1308099"/>
                  </a:lnTo>
                  <a:close/>
                </a:path>
                <a:path w="2938145" h="2527300">
                  <a:moveTo>
                    <a:pt x="1790907" y="1308099"/>
                  </a:moveTo>
                  <a:lnTo>
                    <a:pt x="1778988" y="1295399"/>
                  </a:lnTo>
                  <a:lnTo>
                    <a:pt x="1801142" y="1295399"/>
                  </a:lnTo>
                  <a:lnTo>
                    <a:pt x="1790907" y="1308099"/>
                  </a:lnTo>
                  <a:close/>
                </a:path>
                <a:path w="2938145" h="2527300">
                  <a:moveTo>
                    <a:pt x="1733215" y="1333499"/>
                  </a:moveTo>
                  <a:lnTo>
                    <a:pt x="1683031" y="1333499"/>
                  </a:lnTo>
                  <a:lnTo>
                    <a:pt x="1675805" y="1320799"/>
                  </a:lnTo>
                  <a:lnTo>
                    <a:pt x="1680406" y="1320799"/>
                  </a:lnTo>
                  <a:lnTo>
                    <a:pt x="1684754" y="1308099"/>
                  </a:lnTo>
                  <a:lnTo>
                    <a:pt x="1747027" y="1308099"/>
                  </a:lnTo>
                  <a:lnTo>
                    <a:pt x="1744792" y="1320799"/>
                  </a:lnTo>
                  <a:lnTo>
                    <a:pt x="1733215" y="1333499"/>
                  </a:lnTo>
                  <a:close/>
                </a:path>
                <a:path w="2938145" h="2527300">
                  <a:moveTo>
                    <a:pt x="1198033" y="1460499"/>
                  </a:moveTo>
                  <a:lnTo>
                    <a:pt x="1177825" y="1460499"/>
                  </a:lnTo>
                  <a:lnTo>
                    <a:pt x="1183889" y="1447799"/>
                  </a:lnTo>
                  <a:lnTo>
                    <a:pt x="1193116" y="1447799"/>
                  </a:lnTo>
                  <a:lnTo>
                    <a:pt x="1198033" y="1460499"/>
                  </a:lnTo>
                  <a:close/>
                </a:path>
                <a:path w="2938145" h="2527300">
                  <a:moveTo>
                    <a:pt x="1190080" y="1473199"/>
                  </a:moveTo>
                  <a:lnTo>
                    <a:pt x="1174789" y="1473199"/>
                  </a:lnTo>
                  <a:lnTo>
                    <a:pt x="1169872" y="1460499"/>
                  </a:lnTo>
                  <a:lnTo>
                    <a:pt x="1196061" y="1460499"/>
                  </a:lnTo>
                  <a:lnTo>
                    <a:pt x="1190080" y="1473199"/>
                  </a:lnTo>
                  <a:close/>
                </a:path>
                <a:path w="2938145" h="2527300">
                  <a:moveTo>
                    <a:pt x="2749729" y="1498599"/>
                  </a:moveTo>
                  <a:lnTo>
                    <a:pt x="2726262" y="1498599"/>
                  </a:lnTo>
                  <a:lnTo>
                    <a:pt x="2728869" y="1485899"/>
                  </a:lnTo>
                  <a:lnTo>
                    <a:pt x="2744515" y="1485899"/>
                  </a:lnTo>
                  <a:lnTo>
                    <a:pt x="2749729" y="1498599"/>
                  </a:lnTo>
                  <a:close/>
                </a:path>
                <a:path w="2938145" h="2527300">
                  <a:moveTo>
                    <a:pt x="2786378" y="1816099"/>
                  </a:moveTo>
                  <a:lnTo>
                    <a:pt x="2757552" y="1816099"/>
                  </a:lnTo>
                  <a:lnTo>
                    <a:pt x="2766371" y="1803399"/>
                  </a:lnTo>
                  <a:lnTo>
                    <a:pt x="2778487" y="1803399"/>
                  </a:lnTo>
                  <a:lnTo>
                    <a:pt x="2786378" y="1816099"/>
                  </a:lnTo>
                  <a:close/>
                </a:path>
                <a:path w="2938145" h="2527300">
                  <a:moveTo>
                    <a:pt x="2788554" y="1854199"/>
                  </a:moveTo>
                  <a:lnTo>
                    <a:pt x="2753715" y="1854199"/>
                  </a:lnTo>
                  <a:lnTo>
                    <a:pt x="2750104" y="1841499"/>
                  </a:lnTo>
                  <a:lnTo>
                    <a:pt x="2749357" y="1828799"/>
                  </a:lnTo>
                  <a:lnTo>
                    <a:pt x="2751918" y="1816099"/>
                  </a:lnTo>
                  <a:lnTo>
                    <a:pt x="2796014" y="1816099"/>
                  </a:lnTo>
                  <a:lnTo>
                    <a:pt x="2796739" y="1828799"/>
                  </a:lnTo>
                  <a:lnTo>
                    <a:pt x="2794200" y="1841499"/>
                  </a:lnTo>
                  <a:lnTo>
                    <a:pt x="2788554" y="1854199"/>
                  </a:lnTo>
                  <a:close/>
                </a:path>
                <a:path w="2938145" h="2527300">
                  <a:moveTo>
                    <a:pt x="1392725" y="2527299"/>
                  </a:moveTo>
                  <a:lnTo>
                    <a:pt x="1003611" y="2527299"/>
                  </a:lnTo>
                  <a:lnTo>
                    <a:pt x="1019157" y="2501899"/>
                  </a:lnTo>
                  <a:lnTo>
                    <a:pt x="922243" y="2387599"/>
                  </a:lnTo>
                  <a:lnTo>
                    <a:pt x="889531" y="2336799"/>
                  </a:lnTo>
                  <a:lnTo>
                    <a:pt x="823323" y="2260599"/>
                  </a:lnTo>
                  <a:lnTo>
                    <a:pt x="789770" y="2222499"/>
                  </a:lnTo>
                  <a:lnTo>
                    <a:pt x="757204" y="2197099"/>
                  </a:lnTo>
                  <a:lnTo>
                    <a:pt x="724406" y="2158999"/>
                  </a:lnTo>
                  <a:lnTo>
                    <a:pt x="558963" y="1968499"/>
                  </a:lnTo>
                  <a:lnTo>
                    <a:pt x="525990" y="1943099"/>
                  </a:lnTo>
                  <a:lnTo>
                    <a:pt x="460627" y="1866899"/>
                  </a:lnTo>
                  <a:lnTo>
                    <a:pt x="922669" y="1866899"/>
                  </a:lnTo>
                  <a:lnTo>
                    <a:pt x="966290" y="1917699"/>
                  </a:lnTo>
                  <a:lnTo>
                    <a:pt x="998693" y="1955799"/>
                  </a:lnTo>
                  <a:lnTo>
                    <a:pt x="1030746" y="1993899"/>
                  </a:lnTo>
                  <a:lnTo>
                    <a:pt x="1062362" y="2031999"/>
                  </a:lnTo>
                  <a:lnTo>
                    <a:pt x="1093456" y="2070099"/>
                  </a:lnTo>
                  <a:lnTo>
                    <a:pt x="1123945" y="2108199"/>
                  </a:lnTo>
                  <a:lnTo>
                    <a:pt x="1153741" y="2146299"/>
                  </a:lnTo>
                  <a:lnTo>
                    <a:pt x="1182762" y="2184399"/>
                  </a:lnTo>
                  <a:lnTo>
                    <a:pt x="1210921" y="2222499"/>
                  </a:lnTo>
                  <a:lnTo>
                    <a:pt x="1396730" y="2222499"/>
                  </a:lnTo>
                  <a:lnTo>
                    <a:pt x="1389257" y="2235199"/>
                  </a:lnTo>
                  <a:lnTo>
                    <a:pt x="1359530" y="2273299"/>
                  </a:lnTo>
                  <a:lnTo>
                    <a:pt x="1300396" y="2374899"/>
                  </a:lnTo>
                  <a:lnTo>
                    <a:pt x="1317914" y="2400299"/>
                  </a:lnTo>
                  <a:lnTo>
                    <a:pt x="1339290" y="2438399"/>
                  </a:lnTo>
                  <a:lnTo>
                    <a:pt x="1364054" y="2476499"/>
                  </a:lnTo>
                  <a:lnTo>
                    <a:pt x="1392725" y="2527299"/>
                  </a:lnTo>
                  <a:close/>
                </a:path>
                <a:path w="2938145" h="2527300">
                  <a:moveTo>
                    <a:pt x="1404390" y="2260599"/>
                  </a:moveTo>
                  <a:lnTo>
                    <a:pt x="1401196" y="2260599"/>
                  </a:lnTo>
                  <a:lnTo>
                    <a:pt x="1388307" y="2247899"/>
                  </a:lnTo>
                  <a:lnTo>
                    <a:pt x="1394668" y="2235199"/>
                  </a:lnTo>
                  <a:lnTo>
                    <a:pt x="1412520" y="2235199"/>
                  </a:lnTo>
                  <a:lnTo>
                    <a:pt x="1410499" y="2247899"/>
                  </a:lnTo>
                  <a:lnTo>
                    <a:pt x="1407640" y="2247899"/>
                  </a:lnTo>
                  <a:lnTo>
                    <a:pt x="1404390" y="2260599"/>
                  </a:lnTo>
                  <a:close/>
                </a:path>
                <a:path w="2938145" h="2527300">
                  <a:moveTo>
                    <a:pt x="2925104" y="1864292"/>
                  </a:moveTo>
                  <a:lnTo>
                    <a:pt x="2915675" y="1851635"/>
                  </a:lnTo>
                  <a:lnTo>
                    <a:pt x="2912532" y="1839014"/>
                  </a:lnTo>
                  <a:lnTo>
                    <a:pt x="2915675" y="1826407"/>
                  </a:lnTo>
                  <a:lnTo>
                    <a:pt x="2925104" y="1813793"/>
                  </a:lnTo>
                  <a:lnTo>
                    <a:pt x="2934575" y="1826407"/>
                  </a:lnTo>
                  <a:lnTo>
                    <a:pt x="2937732" y="1839014"/>
                  </a:lnTo>
                  <a:lnTo>
                    <a:pt x="2934575" y="1851635"/>
                  </a:lnTo>
                  <a:lnTo>
                    <a:pt x="2925104" y="1864292"/>
                  </a:lnTo>
                  <a:close/>
                </a:path>
              </a:pathLst>
            </a:custGeom>
            <a:solidFill>
              <a:srgbClr val="B9A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Kép 2" descr="erasmus2020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0938"/>
            <a:ext cx="2308620" cy="660716"/>
          </a:xfrm>
          <a:prstGeom prst="rect">
            <a:avLst/>
          </a:prstGeom>
          <a:noFill/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3784" y="91977"/>
            <a:ext cx="710163" cy="79979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3170" y="9022787"/>
            <a:ext cx="742258" cy="11324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4452" y="9022787"/>
            <a:ext cx="1390723" cy="108711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0792" y="9430179"/>
            <a:ext cx="1038295" cy="71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043" y="3390654"/>
            <a:ext cx="171450" cy="171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043" y="5105154"/>
            <a:ext cx="171450" cy="171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043" y="6819654"/>
            <a:ext cx="171450" cy="171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043" y="7676904"/>
            <a:ext cx="171450" cy="1714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53751" y="2879358"/>
            <a:ext cx="11169138" cy="52286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305">
              <a:lnSpc>
                <a:spcPct val="140600"/>
              </a:lnSpc>
              <a:spcBef>
                <a:spcPts val="100"/>
              </a:spcBef>
            </a:pPr>
            <a:r>
              <a:rPr sz="4000" b="1" spc="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Ráhangoló</a:t>
            </a:r>
            <a:r>
              <a:rPr sz="4000" b="1" spc="-1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gyakorlatok: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DIXIT,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OH</a:t>
            </a:r>
            <a:r>
              <a:rPr sz="4000" b="1" spc="-1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kártyák, </a:t>
            </a:r>
            <a:r>
              <a:rPr sz="4000" b="1" spc="-11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egyéb</a:t>
            </a:r>
            <a:r>
              <a:rPr sz="4000" b="1" spc="-1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képek</a:t>
            </a:r>
            <a:endParaRPr sz="4000" dirty="0">
              <a:latin typeface="Book Antiqua" panose="02040602050305030304" pitchFamily="18" charset="0"/>
              <a:cs typeface="Trebuchet MS"/>
            </a:endParaRPr>
          </a:p>
          <a:p>
            <a:pPr marL="12700" marR="5080">
              <a:lnSpc>
                <a:spcPct val="140600"/>
              </a:lnSpc>
            </a:pPr>
            <a:r>
              <a:rPr sz="4000" b="1" spc="3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000" b="1" spc="-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2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4000" b="1" spc="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000" b="1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4000" b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000" b="1" spc="-1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2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ő</a:t>
            </a:r>
            <a:r>
              <a:rPr sz="4000" b="1" spc="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</a:t>
            </a:r>
            <a:r>
              <a:rPr sz="4000" b="1" spc="-1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ő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254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000" b="1" spc="-2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í</a:t>
            </a:r>
            <a:r>
              <a:rPr sz="4000" b="1" spc="-1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u</a:t>
            </a:r>
            <a:r>
              <a:rPr sz="4000" b="1" spc="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4000" b="1" spc="-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4000" b="1" spc="-5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: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b</a:t>
            </a:r>
            <a:r>
              <a:rPr sz="4000" b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000" b="1" spc="-2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000" b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000" b="1" spc="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4000" b="1" spc="-1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000" b="1" spc="-1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000" b="1" spc="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5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–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3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4000" b="1" spc="-23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4000" b="1" spc="-220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000" b="1" spc="-19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000" b="1" spc="2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4000" b="1" spc="-18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19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000" b="1" spc="-18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19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000" b="1" spc="160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lang="hu-HU" sz="4000" b="1" spc="1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9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rítusa</a:t>
            </a:r>
            <a:endParaRPr sz="4000" dirty="0" smtClean="0">
              <a:latin typeface="Book Antiqua" panose="02040602050305030304" pitchFamily="18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4000" b="1" spc="-35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Imagináció</a:t>
            </a:r>
            <a:endParaRPr sz="4000" dirty="0">
              <a:latin typeface="Book Antiqua" panose="02040602050305030304" pitchFamily="18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4000" b="1" spc="-90" dirty="0" err="1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Testtudati</a:t>
            </a:r>
            <a:r>
              <a:rPr sz="4000" b="1" spc="-17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gyakorlatok</a:t>
            </a:r>
            <a:endParaRPr sz="4000" dirty="0">
              <a:latin typeface="Book Antiqua" panose="02040602050305030304" pitchFamily="18" charset="0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9" name="object 9"/>
            <p:cNvSpPr/>
            <p:nvPr/>
          </p:nvSpPr>
          <p:spPr>
            <a:xfrm>
              <a:off x="0" y="8188212"/>
              <a:ext cx="18286095" cy="2099310"/>
            </a:xfrm>
            <a:custGeom>
              <a:avLst/>
              <a:gdLst/>
              <a:ahLst/>
              <a:cxnLst/>
              <a:rect l="l" t="t" r="r" b="b"/>
              <a:pathLst>
                <a:path w="18286095" h="2099309">
                  <a:moveTo>
                    <a:pt x="0" y="0"/>
                  </a:moveTo>
                  <a:lnTo>
                    <a:pt x="18285706" y="0"/>
                  </a:lnTo>
                  <a:lnTo>
                    <a:pt x="18285706" y="2098787"/>
                  </a:lnTo>
                  <a:lnTo>
                    <a:pt x="0" y="2098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09192" y="8288150"/>
              <a:ext cx="7679055" cy="1549400"/>
            </a:xfrm>
            <a:custGeom>
              <a:avLst/>
              <a:gdLst/>
              <a:ahLst/>
              <a:cxnLst/>
              <a:rect l="l" t="t" r="r" b="b"/>
              <a:pathLst>
                <a:path w="7679055" h="1549400">
                  <a:moveTo>
                    <a:pt x="4772546" y="12700"/>
                  </a:moveTo>
                  <a:lnTo>
                    <a:pt x="3304773" y="12700"/>
                  </a:lnTo>
                  <a:lnTo>
                    <a:pt x="3376386" y="0"/>
                  </a:lnTo>
                  <a:lnTo>
                    <a:pt x="4700933" y="0"/>
                  </a:lnTo>
                  <a:lnTo>
                    <a:pt x="4772546" y="12700"/>
                  </a:lnTo>
                  <a:close/>
                </a:path>
                <a:path w="7679055" h="1549400">
                  <a:moveTo>
                    <a:pt x="5123807" y="25400"/>
                  </a:moveTo>
                  <a:lnTo>
                    <a:pt x="2953512" y="25400"/>
                  </a:lnTo>
                  <a:lnTo>
                    <a:pt x="3022818" y="12700"/>
                  </a:lnTo>
                  <a:lnTo>
                    <a:pt x="5054501" y="12700"/>
                  </a:lnTo>
                  <a:lnTo>
                    <a:pt x="5123807" y="25400"/>
                  </a:lnTo>
                  <a:close/>
                </a:path>
                <a:path w="7679055" h="1549400">
                  <a:moveTo>
                    <a:pt x="5328697" y="38100"/>
                  </a:moveTo>
                  <a:lnTo>
                    <a:pt x="2748622" y="38100"/>
                  </a:lnTo>
                  <a:lnTo>
                    <a:pt x="2816402" y="25400"/>
                  </a:lnTo>
                  <a:lnTo>
                    <a:pt x="5260917" y="25400"/>
                  </a:lnTo>
                  <a:lnTo>
                    <a:pt x="5328697" y="38100"/>
                  </a:lnTo>
                  <a:close/>
                </a:path>
                <a:path w="7679055" h="1549400">
                  <a:moveTo>
                    <a:pt x="5528797" y="50800"/>
                  </a:moveTo>
                  <a:lnTo>
                    <a:pt x="2548522" y="50800"/>
                  </a:lnTo>
                  <a:lnTo>
                    <a:pt x="2614670" y="38100"/>
                  </a:lnTo>
                  <a:lnTo>
                    <a:pt x="5462649" y="38100"/>
                  </a:lnTo>
                  <a:lnTo>
                    <a:pt x="5528797" y="50800"/>
                  </a:lnTo>
                  <a:close/>
                </a:path>
                <a:path w="7679055" h="1549400">
                  <a:moveTo>
                    <a:pt x="5659378" y="63500"/>
                  </a:moveTo>
                  <a:lnTo>
                    <a:pt x="2417941" y="63500"/>
                  </a:lnTo>
                  <a:lnTo>
                    <a:pt x="2482942" y="50800"/>
                  </a:lnTo>
                  <a:lnTo>
                    <a:pt x="5594377" y="50800"/>
                  </a:lnTo>
                  <a:lnTo>
                    <a:pt x="5659378" y="63500"/>
                  </a:lnTo>
                  <a:close/>
                </a:path>
                <a:path w="7679055" h="1549400">
                  <a:moveTo>
                    <a:pt x="5787595" y="76200"/>
                  </a:moveTo>
                  <a:lnTo>
                    <a:pt x="2289724" y="76200"/>
                  </a:lnTo>
                  <a:lnTo>
                    <a:pt x="2353531" y="63500"/>
                  </a:lnTo>
                  <a:lnTo>
                    <a:pt x="5723788" y="63500"/>
                  </a:lnTo>
                  <a:lnTo>
                    <a:pt x="5787595" y="76200"/>
                  </a:lnTo>
                  <a:close/>
                </a:path>
                <a:path w="7679055" h="1549400">
                  <a:moveTo>
                    <a:pt x="5975281" y="88900"/>
                  </a:moveTo>
                  <a:lnTo>
                    <a:pt x="2102038" y="88900"/>
                  </a:lnTo>
                  <a:lnTo>
                    <a:pt x="2163966" y="76200"/>
                  </a:lnTo>
                  <a:lnTo>
                    <a:pt x="5913353" y="76200"/>
                  </a:lnTo>
                  <a:lnTo>
                    <a:pt x="5975281" y="88900"/>
                  </a:lnTo>
                  <a:close/>
                </a:path>
                <a:path w="7679055" h="1549400">
                  <a:moveTo>
                    <a:pt x="6157115" y="114300"/>
                  </a:moveTo>
                  <a:lnTo>
                    <a:pt x="1920204" y="114300"/>
                  </a:lnTo>
                  <a:lnTo>
                    <a:pt x="2040761" y="88900"/>
                  </a:lnTo>
                  <a:lnTo>
                    <a:pt x="6036558" y="88900"/>
                  </a:lnTo>
                  <a:lnTo>
                    <a:pt x="6157115" y="114300"/>
                  </a:lnTo>
                  <a:close/>
                </a:path>
                <a:path w="7679055" h="1549400">
                  <a:moveTo>
                    <a:pt x="6274929" y="127000"/>
                  </a:moveTo>
                  <a:lnTo>
                    <a:pt x="1802390" y="127000"/>
                  </a:lnTo>
                  <a:lnTo>
                    <a:pt x="1860948" y="114300"/>
                  </a:lnTo>
                  <a:lnTo>
                    <a:pt x="6216371" y="114300"/>
                  </a:lnTo>
                  <a:lnTo>
                    <a:pt x="6274929" y="127000"/>
                  </a:lnTo>
                  <a:close/>
                </a:path>
                <a:path w="7679055" h="1549400">
                  <a:moveTo>
                    <a:pt x="6446303" y="152400"/>
                  </a:moveTo>
                  <a:lnTo>
                    <a:pt x="1631016" y="152400"/>
                  </a:lnTo>
                  <a:lnTo>
                    <a:pt x="1744540" y="127000"/>
                  </a:lnTo>
                  <a:lnTo>
                    <a:pt x="6332779" y="127000"/>
                  </a:lnTo>
                  <a:lnTo>
                    <a:pt x="6446303" y="152400"/>
                  </a:lnTo>
                  <a:close/>
                </a:path>
                <a:path w="7679055" h="1549400">
                  <a:moveTo>
                    <a:pt x="6610977" y="177800"/>
                  </a:moveTo>
                  <a:lnTo>
                    <a:pt x="1466342" y="177800"/>
                  </a:lnTo>
                  <a:lnTo>
                    <a:pt x="1575364" y="152400"/>
                  </a:lnTo>
                  <a:lnTo>
                    <a:pt x="6501955" y="152400"/>
                  </a:lnTo>
                  <a:lnTo>
                    <a:pt x="6610977" y="177800"/>
                  </a:lnTo>
                  <a:close/>
                </a:path>
                <a:path w="7679055" h="1549400">
                  <a:moveTo>
                    <a:pt x="6768631" y="203200"/>
                  </a:moveTo>
                  <a:lnTo>
                    <a:pt x="1308688" y="203200"/>
                  </a:lnTo>
                  <a:lnTo>
                    <a:pt x="1412995" y="177800"/>
                  </a:lnTo>
                  <a:lnTo>
                    <a:pt x="6664324" y="177800"/>
                  </a:lnTo>
                  <a:lnTo>
                    <a:pt x="6768631" y="203200"/>
                  </a:lnTo>
                  <a:close/>
                </a:path>
                <a:path w="7679055" h="1549400">
                  <a:moveTo>
                    <a:pt x="6967368" y="241300"/>
                  </a:moveTo>
                  <a:lnTo>
                    <a:pt x="1109951" y="241300"/>
                  </a:lnTo>
                  <a:lnTo>
                    <a:pt x="1257751" y="203200"/>
                  </a:lnTo>
                  <a:lnTo>
                    <a:pt x="6819568" y="203200"/>
                  </a:lnTo>
                  <a:lnTo>
                    <a:pt x="6967368" y="241300"/>
                  </a:lnTo>
                  <a:close/>
                </a:path>
                <a:path w="7679055" h="1549400">
                  <a:moveTo>
                    <a:pt x="7196295" y="292100"/>
                  </a:moveTo>
                  <a:lnTo>
                    <a:pt x="881024" y="292100"/>
                  </a:lnTo>
                  <a:lnTo>
                    <a:pt x="925014" y="279400"/>
                  </a:lnTo>
                  <a:lnTo>
                    <a:pt x="1062394" y="241300"/>
                  </a:lnTo>
                  <a:lnTo>
                    <a:pt x="7014925" y="241300"/>
                  </a:lnTo>
                  <a:lnTo>
                    <a:pt x="7152305" y="279400"/>
                  </a:lnTo>
                  <a:lnTo>
                    <a:pt x="7196295" y="292100"/>
                  </a:lnTo>
                  <a:close/>
                </a:path>
                <a:path w="7679055" h="1549400">
                  <a:moveTo>
                    <a:pt x="7477762" y="368300"/>
                  </a:moveTo>
                  <a:lnTo>
                    <a:pt x="599557" y="368300"/>
                  </a:lnTo>
                  <a:lnTo>
                    <a:pt x="675133" y="342900"/>
                  </a:lnTo>
                  <a:lnTo>
                    <a:pt x="754631" y="317500"/>
                  </a:lnTo>
                  <a:lnTo>
                    <a:pt x="837956" y="292100"/>
                  </a:lnTo>
                  <a:lnTo>
                    <a:pt x="7239363" y="292100"/>
                  </a:lnTo>
                  <a:lnTo>
                    <a:pt x="7322688" y="317500"/>
                  </a:lnTo>
                  <a:lnTo>
                    <a:pt x="7402186" y="342900"/>
                  </a:lnTo>
                  <a:lnTo>
                    <a:pt x="7477762" y="368300"/>
                  </a:lnTo>
                  <a:close/>
                </a:path>
                <a:path w="7679055" h="1549400">
                  <a:moveTo>
                    <a:pt x="7402186" y="1206500"/>
                  </a:moveTo>
                  <a:lnTo>
                    <a:pt x="675133" y="1206500"/>
                  </a:lnTo>
                  <a:lnTo>
                    <a:pt x="636849" y="1193800"/>
                  </a:lnTo>
                  <a:lnTo>
                    <a:pt x="563269" y="1168400"/>
                  </a:lnTo>
                  <a:lnTo>
                    <a:pt x="493752" y="1143000"/>
                  </a:lnTo>
                  <a:lnTo>
                    <a:pt x="428393" y="1117600"/>
                  </a:lnTo>
                  <a:lnTo>
                    <a:pt x="367286" y="1092200"/>
                  </a:lnTo>
                  <a:lnTo>
                    <a:pt x="310525" y="1066800"/>
                  </a:lnTo>
                  <a:lnTo>
                    <a:pt x="258205" y="1041400"/>
                  </a:lnTo>
                  <a:lnTo>
                    <a:pt x="210420" y="1016000"/>
                  </a:lnTo>
                  <a:lnTo>
                    <a:pt x="167264" y="990600"/>
                  </a:lnTo>
                  <a:lnTo>
                    <a:pt x="128832" y="965200"/>
                  </a:lnTo>
                  <a:lnTo>
                    <a:pt x="95218" y="939800"/>
                  </a:lnTo>
                  <a:lnTo>
                    <a:pt x="66517" y="914400"/>
                  </a:lnTo>
                  <a:lnTo>
                    <a:pt x="32882" y="876300"/>
                  </a:lnTo>
                  <a:lnTo>
                    <a:pt x="24229" y="850900"/>
                  </a:lnTo>
                  <a:lnTo>
                    <a:pt x="16875" y="838200"/>
                  </a:lnTo>
                  <a:lnTo>
                    <a:pt x="2723" y="800100"/>
                  </a:lnTo>
                  <a:lnTo>
                    <a:pt x="0" y="774700"/>
                  </a:lnTo>
                  <a:lnTo>
                    <a:pt x="682" y="762000"/>
                  </a:lnTo>
                  <a:lnTo>
                    <a:pt x="6110" y="723900"/>
                  </a:lnTo>
                  <a:lnTo>
                    <a:pt x="24229" y="685800"/>
                  </a:lnTo>
                  <a:lnTo>
                    <a:pt x="54038" y="647700"/>
                  </a:lnTo>
                  <a:lnTo>
                    <a:pt x="66517" y="635000"/>
                  </a:lnTo>
                  <a:lnTo>
                    <a:pt x="80248" y="609600"/>
                  </a:lnTo>
                  <a:lnTo>
                    <a:pt x="111417" y="584200"/>
                  </a:lnTo>
                  <a:lnTo>
                    <a:pt x="147452" y="558800"/>
                  </a:lnTo>
                  <a:lnTo>
                    <a:pt x="188257" y="533400"/>
                  </a:lnTo>
                  <a:lnTo>
                    <a:pt x="233740" y="508000"/>
                  </a:lnTo>
                  <a:lnTo>
                    <a:pt x="283804" y="482600"/>
                  </a:lnTo>
                  <a:lnTo>
                    <a:pt x="338356" y="457200"/>
                  </a:lnTo>
                  <a:lnTo>
                    <a:pt x="397302" y="431800"/>
                  </a:lnTo>
                  <a:lnTo>
                    <a:pt x="460547" y="406400"/>
                  </a:lnTo>
                  <a:lnTo>
                    <a:pt x="527997" y="381000"/>
                  </a:lnTo>
                  <a:lnTo>
                    <a:pt x="563269" y="368300"/>
                  </a:lnTo>
                  <a:lnTo>
                    <a:pt x="7514050" y="368300"/>
                  </a:lnTo>
                  <a:lnTo>
                    <a:pt x="7583567" y="393700"/>
                  </a:lnTo>
                  <a:lnTo>
                    <a:pt x="7648926" y="419100"/>
                  </a:lnTo>
                  <a:lnTo>
                    <a:pt x="7678806" y="431800"/>
                  </a:lnTo>
                  <a:lnTo>
                    <a:pt x="7678806" y="1104900"/>
                  </a:lnTo>
                  <a:lnTo>
                    <a:pt x="7616772" y="1130300"/>
                  </a:lnTo>
                  <a:lnTo>
                    <a:pt x="7549322" y="1155700"/>
                  </a:lnTo>
                  <a:lnTo>
                    <a:pt x="7440470" y="1193800"/>
                  </a:lnTo>
                  <a:lnTo>
                    <a:pt x="7402186" y="1206500"/>
                  </a:lnTo>
                  <a:close/>
                </a:path>
                <a:path w="7679055" h="1549400">
                  <a:moveTo>
                    <a:pt x="7152305" y="1270000"/>
                  </a:moveTo>
                  <a:lnTo>
                    <a:pt x="925014" y="1270000"/>
                  </a:lnTo>
                  <a:lnTo>
                    <a:pt x="795821" y="1231900"/>
                  </a:lnTo>
                  <a:lnTo>
                    <a:pt x="714398" y="1206500"/>
                  </a:lnTo>
                  <a:lnTo>
                    <a:pt x="7362921" y="1206500"/>
                  </a:lnTo>
                  <a:lnTo>
                    <a:pt x="7281498" y="1231900"/>
                  </a:lnTo>
                  <a:lnTo>
                    <a:pt x="7152305" y="1270000"/>
                  </a:lnTo>
                  <a:close/>
                </a:path>
                <a:path w="7679055" h="1549400">
                  <a:moveTo>
                    <a:pt x="6918948" y="1320800"/>
                  </a:moveTo>
                  <a:lnTo>
                    <a:pt x="1158371" y="1320800"/>
                  </a:lnTo>
                  <a:lnTo>
                    <a:pt x="969913" y="1270000"/>
                  </a:lnTo>
                  <a:lnTo>
                    <a:pt x="7107406" y="1270000"/>
                  </a:lnTo>
                  <a:lnTo>
                    <a:pt x="6918948" y="1320800"/>
                  </a:lnTo>
                  <a:close/>
                </a:path>
                <a:path w="7679055" h="1549400">
                  <a:moveTo>
                    <a:pt x="6768631" y="1346200"/>
                  </a:moveTo>
                  <a:lnTo>
                    <a:pt x="1308688" y="1346200"/>
                  </a:lnTo>
                  <a:lnTo>
                    <a:pt x="1207642" y="1320800"/>
                  </a:lnTo>
                  <a:lnTo>
                    <a:pt x="6869677" y="1320800"/>
                  </a:lnTo>
                  <a:lnTo>
                    <a:pt x="6768631" y="1346200"/>
                  </a:lnTo>
                  <a:close/>
                </a:path>
                <a:path w="7679055" h="1549400">
                  <a:moveTo>
                    <a:pt x="6556850" y="1384300"/>
                  </a:moveTo>
                  <a:lnTo>
                    <a:pt x="1520469" y="1384300"/>
                  </a:lnTo>
                  <a:lnTo>
                    <a:pt x="1360440" y="1346200"/>
                  </a:lnTo>
                  <a:lnTo>
                    <a:pt x="6716879" y="1346200"/>
                  </a:lnTo>
                  <a:lnTo>
                    <a:pt x="6556850" y="1384300"/>
                  </a:lnTo>
                  <a:close/>
                </a:path>
                <a:path w="7679055" h="1549400">
                  <a:moveTo>
                    <a:pt x="6446303" y="1397000"/>
                  </a:moveTo>
                  <a:lnTo>
                    <a:pt x="1631016" y="1397000"/>
                  </a:lnTo>
                  <a:lnTo>
                    <a:pt x="1575364" y="1384300"/>
                  </a:lnTo>
                  <a:lnTo>
                    <a:pt x="6501955" y="1384300"/>
                  </a:lnTo>
                  <a:lnTo>
                    <a:pt x="6446303" y="1397000"/>
                  </a:lnTo>
                  <a:close/>
                </a:path>
                <a:path w="7679055" h="1549400">
                  <a:moveTo>
                    <a:pt x="6274929" y="1422400"/>
                  </a:moveTo>
                  <a:lnTo>
                    <a:pt x="1802390" y="1422400"/>
                  </a:lnTo>
                  <a:lnTo>
                    <a:pt x="1687412" y="1397000"/>
                  </a:lnTo>
                  <a:lnTo>
                    <a:pt x="6389907" y="1397000"/>
                  </a:lnTo>
                  <a:lnTo>
                    <a:pt x="6274929" y="1422400"/>
                  </a:lnTo>
                  <a:close/>
                </a:path>
                <a:path w="7679055" h="1549400">
                  <a:moveTo>
                    <a:pt x="6157115" y="1435100"/>
                  </a:moveTo>
                  <a:lnTo>
                    <a:pt x="1920204" y="1435100"/>
                  </a:lnTo>
                  <a:lnTo>
                    <a:pt x="1860948" y="1422400"/>
                  </a:lnTo>
                  <a:lnTo>
                    <a:pt x="6216371" y="1422400"/>
                  </a:lnTo>
                  <a:lnTo>
                    <a:pt x="6157115" y="1435100"/>
                  </a:lnTo>
                  <a:close/>
                </a:path>
                <a:path w="7679055" h="1549400">
                  <a:moveTo>
                    <a:pt x="6036558" y="1447800"/>
                  </a:moveTo>
                  <a:lnTo>
                    <a:pt x="2040761" y="1447800"/>
                  </a:lnTo>
                  <a:lnTo>
                    <a:pt x="1980146" y="1435100"/>
                  </a:lnTo>
                  <a:lnTo>
                    <a:pt x="6097173" y="1435100"/>
                  </a:lnTo>
                  <a:lnTo>
                    <a:pt x="6036558" y="1447800"/>
                  </a:lnTo>
                  <a:close/>
                </a:path>
                <a:path w="7679055" h="1549400">
                  <a:moveTo>
                    <a:pt x="5913353" y="1460500"/>
                  </a:moveTo>
                  <a:lnTo>
                    <a:pt x="2163966" y="1460500"/>
                  </a:lnTo>
                  <a:lnTo>
                    <a:pt x="2102038" y="1447800"/>
                  </a:lnTo>
                  <a:lnTo>
                    <a:pt x="5975281" y="1447800"/>
                  </a:lnTo>
                  <a:lnTo>
                    <a:pt x="5913353" y="1460500"/>
                  </a:lnTo>
                  <a:close/>
                </a:path>
                <a:path w="7679055" h="1549400">
                  <a:moveTo>
                    <a:pt x="5787595" y="1473200"/>
                  </a:moveTo>
                  <a:lnTo>
                    <a:pt x="2289724" y="1473200"/>
                  </a:lnTo>
                  <a:lnTo>
                    <a:pt x="2226531" y="1460500"/>
                  </a:lnTo>
                  <a:lnTo>
                    <a:pt x="5850788" y="1460500"/>
                  </a:lnTo>
                  <a:lnTo>
                    <a:pt x="5787595" y="1473200"/>
                  </a:lnTo>
                  <a:close/>
                </a:path>
                <a:path w="7679055" h="1549400">
                  <a:moveTo>
                    <a:pt x="5659378" y="1485900"/>
                  </a:moveTo>
                  <a:lnTo>
                    <a:pt x="2417941" y="1485900"/>
                  </a:lnTo>
                  <a:lnTo>
                    <a:pt x="2353531" y="1473200"/>
                  </a:lnTo>
                  <a:lnTo>
                    <a:pt x="5723788" y="1473200"/>
                  </a:lnTo>
                  <a:lnTo>
                    <a:pt x="5659378" y="1485900"/>
                  </a:lnTo>
                  <a:close/>
                </a:path>
                <a:path w="7679055" h="1549400">
                  <a:moveTo>
                    <a:pt x="5528797" y="1498600"/>
                  </a:moveTo>
                  <a:lnTo>
                    <a:pt x="2548522" y="1498600"/>
                  </a:lnTo>
                  <a:lnTo>
                    <a:pt x="2482942" y="1485900"/>
                  </a:lnTo>
                  <a:lnTo>
                    <a:pt x="5594377" y="1485900"/>
                  </a:lnTo>
                  <a:lnTo>
                    <a:pt x="5528797" y="1498600"/>
                  </a:lnTo>
                  <a:close/>
                </a:path>
                <a:path w="7679055" h="1549400">
                  <a:moveTo>
                    <a:pt x="5328697" y="1511300"/>
                  </a:moveTo>
                  <a:lnTo>
                    <a:pt x="2748622" y="1511300"/>
                  </a:lnTo>
                  <a:lnTo>
                    <a:pt x="2681374" y="1498600"/>
                  </a:lnTo>
                  <a:lnTo>
                    <a:pt x="5395945" y="1498600"/>
                  </a:lnTo>
                  <a:lnTo>
                    <a:pt x="5328697" y="1511300"/>
                  </a:lnTo>
                  <a:close/>
                </a:path>
                <a:path w="7679055" h="1549400">
                  <a:moveTo>
                    <a:pt x="5123807" y="1524000"/>
                  </a:moveTo>
                  <a:lnTo>
                    <a:pt x="2953512" y="1524000"/>
                  </a:lnTo>
                  <a:lnTo>
                    <a:pt x="2884703" y="1511300"/>
                  </a:lnTo>
                  <a:lnTo>
                    <a:pt x="5192616" y="1511300"/>
                  </a:lnTo>
                  <a:lnTo>
                    <a:pt x="5123807" y="1524000"/>
                  </a:lnTo>
                  <a:close/>
                </a:path>
                <a:path w="7679055" h="1549400">
                  <a:moveTo>
                    <a:pt x="4843721" y="1536700"/>
                  </a:moveTo>
                  <a:lnTo>
                    <a:pt x="3233598" y="1536700"/>
                  </a:lnTo>
                  <a:lnTo>
                    <a:pt x="3162873" y="1524000"/>
                  </a:lnTo>
                  <a:lnTo>
                    <a:pt x="4914446" y="1524000"/>
                  </a:lnTo>
                  <a:lnTo>
                    <a:pt x="4843721" y="1536700"/>
                  </a:lnTo>
                  <a:close/>
                </a:path>
                <a:path w="7679055" h="1549400">
                  <a:moveTo>
                    <a:pt x="4483585" y="1549400"/>
                  </a:moveTo>
                  <a:lnTo>
                    <a:pt x="3593734" y="1549400"/>
                  </a:lnTo>
                  <a:lnTo>
                    <a:pt x="3520879" y="1536700"/>
                  </a:lnTo>
                  <a:lnTo>
                    <a:pt x="4556440" y="1536700"/>
                  </a:lnTo>
                  <a:lnTo>
                    <a:pt x="4483585" y="1549400"/>
                  </a:lnTo>
                  <a:close/>
                </a:path>
              </a:pathLst>
            </a:custGeom>
            <a:solidFill>
              <a:srgbClr val="F5C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30033" y="8402494"/>
              <a:ext cx="7235825" cy="1247775"/>
            </a:xfrm>
            <a:custGeom>
              <a:avLst/>
              <a:gdLst/>
              <a:ahLst/>
              <a:cxnLst/>
              <a:rect l="l" t="t" r="r" b="b"/>
              <a:pathLst>
                <a:path w="7235825" h="1247775">
                  <a:moveTo>
                    <a:pt x="2904964" y="117120"/>
                  </a:moveTo>
                  <a:lnTo>
                    <a:pt x="2838294" y="117120"/>
                  </a:lnTo>
                  <a:lnTo>
                    <a:pt x="3236165" y="1198"/>
                  </a:lnTo>
                  <a:lnTo>
                    <a:pt x="3306905" y="0"/>
                  </a:lnTo>
                  <a:lnTo>
                    <a:pt x="2904964" y="117120"/>
                  </a:lnTo>
                  <a:close/>
                </a:path>
                <a:path w="7235825" h="1247775">
                  <a:moveTo>
                    <a:pt x="3684475" y="344356"/>
                  </a:moveTo>
                  <a:lnTo>
                    <a:pt x="3617819" y="344356"/>
                  </a:lnTo>
                  <a:lnTo>
                    <a:pt x="4364024" y="126838"/>
                  </a:lnTo>
                  <a:lnTo>
                    <a:pt x="3928732" y="0"/>
                  </a:lnTo>
                  <a:lnTo>
                    <a:pt x="3999535" y="1198"/>
                  </a:lnTo>
                  <a:lnTo>
                    <a:pt x="4397343" y="117120"/>
                  </a:lnTo>
                  <a:lnTo>
                    <a:pt x="4464030" y="117120"/>
                  </a:lnTo>
                  <a:lnTo>
                    <a:pt x="4430662" y="126838"/>
                  </a:lnTo>
                  <a:lnTo>
                    <a:pt x="4463995" y="136556"/>
                  </a:lnTo>
                  <a:lnTo>
                    <a:pt x="4397343" y="136556"/>
                  </a:lnTo>
                  <a:lnTo>
                    <a:pt x="3684475" y="344356"/>
                  </a:lnTo>
                  <a:close/>
                </a:path>
                <a:path w="7235825" h="1247775">
                  <a:moveTo>
                    <a:pt x="2212758" y="318925"/>
                  </a:moveTo>
                  <a:lnTo>
                    <a:pt x="2146106" y="318925"/>
                  </a:lnTo>
                  <a:lnTo>
                    <a:pt x="2804975" y="126838"/>
                  </a:lnTo>
                  <a:lnTo>
                    <a:pt x="2475193" y="30794"/>
                  </a:lnTo>
                  <a:lnTo>
                    <a:pt x="2530914" y="27576"/>
                  </a:lnTo>
                  <a:lnTo>
                    <a:pt x="2838294" y="117120"/>
                  </a:lnTo>
                  <a:lnTo>
                    <a:pt x="2904964" y="117120"/>
                  </a:lnTo>
                  <a:lnTo>
                    <a:pt x="2871613" y="126838"/>
                  </a:lnTo>
                  <a:lnTo>
                    <a:pt x="2904951" y="136556"/>
                  </a:lnTo>
                  <a:lnTo>
                    <a:pt x="2838294" y="136556"/>
                  </a:lnTo>
                  <a:lnTo>
                    <a:pt x="2212758" y="318925"/>
                  </a:lnTo>
                  <a:close/>
                </a:path>
                <a:path w="7235825" h="1247775">
                  <a:moveTo>
                    <a:pt x="4464030" y="117120"/>
                  </a:moveTo>
                  <a:lnTo>
                    <a:pt x="4397343" y="117120"/>
                  </a:lnTo>
                  <a:lnTo>
                    <a:pt x="4704723" y="27639"/>
                  </a:lnTo>
                  <a:lnTo>
                    <a:pt x="4760444" y="30794"/>
                  </a:lnTo>
                  <a:lnTo>
                    <a:pt x="4464030" y="117120"/>
                  </a:lnTo>
                  <a:close/>
                </a:path>
                <a:path w="7235825" h="1247775">
                  <a:moveTo>
                    <a:pt x="1546083" y="124819"/>
                  </a:moveTo>
                  <a:lnTo>
                    <a:pt x="1479600" y="124819"/>
                  </a:lnTo>
                  <a:lnTo>
                    <a:pt x="1484775" y="123241"/>
                  </a:lnTo>
                  <a:lnTo>
                    <a:pt x="1495250" y="120212"/>
                  </a:lnTo>
                  <a:lnTo>
                    <a:pt x="1610604" y="106014"/>
                  </a:lnTo>
                  <a:lnTo>
                    <a:pt x="1546083" y="124819"/>
                  </a:lnTo>
                  <a:close/>
                </a:path>
                <a:path w="7235825" h="1247775">
                  <a:moveTo>
                    <a:pt x="5156210" y="318925"/>
                  </a:moveTo>
                  <a:lnTo>
                    <a:pt x="5089531" y="318925"/>
                  </a:lnTo>
                  <a:lnTo>
                    <a:pt x="5722718" y="134473"/>
                  </a:lnTo>
                  <a:lnTo>
                    <a:pt x="5625033" y="106014"/>
                  </a:lnTo>
                  <a:lnTo>
                    <a:pt x="5740387" y="120212"/>
                  </a:lnTo>
                  <a:lnTo>
                    <a:pt x="5750799" y="123241"/>
                  </a:lnTo>
                  <a:lnTo>
                    <a:pt x="5756037" y="124819"/>
                  </a:lnTo>
                  <a:lnTo>
                    <a:pt x="5776004" y="124819"/>
                  </a:lnTo>
                  <a:lnTo>
                    <a:pt x="5807971" y="129110"/>
                  </a:lnTo>
                  <a:lnTo>
                    <a:pt x="5801787" y="130877"/>
                  </a:lnTo>
                  <a:lnTo>
                    <a:pt x="5795666" y="132707"/>
                  </a:lnTo>
                  <a:lnTo>
                    <a:pt x="5789356" y="134473"/>
                  </a:lnTo>
                  <a:lnTo>
                    <a:pt x="5822672" y="144191"/>
                  </a:lnTo>
                  <a:lnTo>
                    <a:pt x="5756037" y="144191"/>
                  </a:lnTo>
                  <a:lnTo>
                    <a:pt x="5156210" y="318925"/>
                  </a:lnTo>
                  <a:close/>
                </a:path>
                <a:path w="7235825" h="1247775">
                  <a:moveTo>
                    <a:pt x="708574" y="369030"/>
                  </a:moveTo>
                  <a:lnTo>
                    <a:pt x="642146" y="369030"/>
                  </a:lnTo>
                  <a:lnTo>
                    <a:pt x="1446282" y="134473"/>
                  </a:lnTo>
                  <a:lnTo>
                    <a:pt x="1439971" y="132707"/>
                  </a:lnTo>
                  <a:lnTo>
                    <a:pt x="1433850" y="130877"/>
                  </a:lnTo>
                  <a:lnTo>
                    <a:pt x="1427603" y="129110"/>
                  </a:lnTo>
                  <a:lnTo>
                    <a:pt x="1473416" y="122989"/>
                  </a:lnTo>
                  <a:lnTo>
                    <a:pt x="1475499" y="123620"/>
                  </a:lnTo>
                  <a:lnTo>
                    <a:pt x="1477518" y="124188"/>
                  </a:lnTo>
                  <a:lnTo>
                    <a:pt x="1479600" y="124819"/>
                  </a:lnTo>
                  <a:lnTo>
                    <a:pt x="1546083" y="124819"/>
                  </a:lnTo>
                  <a:lnTo>
                    <a:pt x="1512919" y="134473"/>
                  </a:lnTo>
                  <a:lnTo>
                    <a:pt x="1546279" y="144191"/>
                  </a:lnTo>
                  <a:lnTo>
                    <a:pt x="1479600" y="144191"/>
                  </a:lnTo>
                  <a:lnTo>
                    <a:pt x="708574" y="369030"/>
                  </a:lnTo>
                  <a:close/>
                </a:path>
                <a:path w="7235825" h="1247775">
                  <a:moveTo>
                    <a:pt x="5776004" y="124819"/>
                  </a:moveTo>
                  <a:lnTo>
                    <a:pt x="5756037" y="124819"/>
                  </a:lnTo>
                  <a:lnTo>
                    <a:pt x="5758119" y="124188"/>
                  </a:lnTo>
                  <a:lnTo>
                    <a:pt x="5760138" y="123620"/>
                  </a:lnTo>
                  <a:lnTo>
                    <a:pt x="5762158" y="122989"/>
                  </a:lnTo>
                  <a:lnTo>
                    <a:pt x="5776004" y="124819"/>
                  </a:lnTo>
                  <a:close/>
                </a:path>
                <a:path w="7235825" h="1247775">
                  <a:moveTo>
                    <a:pt x="2992271" y="546162"/>
                  </a:moveTo>
                  <a:lnTo>
                    <a:pt x="2925567" y="546162"/>
                  </a:lnTo>
                  <a:lnTo>
                    <a:pt x="3584500" y="354074"/>
                  </a:lnTo>
                  <a:lnTo>
                    <a:pt x="2838294" y="136556"/>
                  </a:lnTo>
                  <a:lnTo>
                    <a:pt x="2904951" y="136556"/>
                  </a:lnTo>
                  <a:lnTo>
                    <a:pt x="3617819" y="344356"/>
                  </a:lnTo>
                  <a:lnTo>
                    <a:pt x="3684475" y="344356"/>
                  </a:lnTo>
                  <a:lnTo>
                    <a:pt x="3651137" y="354074"/>
                  </a:lnTo>
                  <a:lnTo>
                    <a:pt x="3684257" y="363729"/>
                  </a:lnTo>
                  <a:lnTo>
                    <a:pt x="3617819" y="363729"/>
                  </a:lnTo>
                  <a:lnTo>
                    <a:pt x="2992271" y="546162"/>
                  </a:lnTo>
                  <a:close/>
                </a:path>
                <a:path w="7235825" h="1247775">
                  <a:moveTo>
                    <a:pt x="4376664" y="546162"/>
                  </a:moveTo>
                  <a:lnTo>
                    <a:pt x="4310070" y="546162"/>
                  </a:lnTo>
                  <a:lnTo>
                    <a:pt x="5056212" y="328643"/>
                  </a:lnTo>
                  <a:lnTo>
                    <a:pt x="4397343" y="136556"/>
                  </a:lnTo>
                  <a:lnTo>
                    <a:pt x="4463995" y="136556"/>
                  </a:lnTo>
                  <a:lnTo>
                    <a:pt x="5089531" y="318925"/>
                  </a:lnTo>
                  <a:lnTo>
                    <a:pt x="5156210" y="318925"/>
                  </a:lnTo>
                  <a:lnTo>
                    <a:pt x="5122850" y="328643"/>
                  </a:lnTo>
                  <a:lnTo>
                    <a:pt x="5156178" y="338361"/>
                  </a:lnTo>
                  <a:lnTo>
                    <a:pt x="5089531" y="338361"/>
                  </a:lnTo>
                  <a:lnTo>
                    <a:pt x="4376664" y="546162"/>
                  </a:lnTo>
                  <a:close/>
                </a:path>
                <a:path w="7235825" h="1247775">
                  <a:moveTo>
                    <a:pt x="1375235" y="563137"/>
                  </a:moveTo>
                  <a:lnTo>
                    <a:pt x="1308588" y="563137"/>
                  </a:lnTo>
                  <a:lnTo>
                    <a:pt x="2112787" y="328643"/>
                  </a:lnTo>
                  <a:lnTo>
                    <a:pt x="1479600" y="144191"/>
                  </a:lnTo>
                  <a:lnTo>
                    <a:pt x="1546279" y="144191"/>
                  </a:lnTo>
                  <a:lnTo>
                    <a:pt x="2146106" y="318925"/>
                  </a:lnTo>
                  <a:lnTo>
                    <a:pt x="2212758" y="318925"/>
                  </a:lnTo>
                  <a:lnTo>
                    <a:pt x="2179425" y="328643"/>
                  </a:lnTo>
                  <a:lnTo>
                    <a:pt x="2212760" y="338361"/>
                  </a:lnTo>
                  <a:lnTo>
                    <a:pt x="2146106" y="338361"/>
                  </a:lnTo>
                  <a:lnTo>
                    <a:pt x="1375235" y="563137"/>
                  </a:lnTo>
                  <a:close/>
                </a:path>
                <a:path w="7235825" h="1247775">
                  <a:moveTo>
                    <a:pt x="5993724" y="563137"/>
                  </a:moveTo>
                  <a:lnTo>
                    <a:pt x="5927049" y="563137"/>
                  </a:lnTo>
                  <a:lnTo>
                    <a:pt x="6560172" y="378685"/>
                  </a:lnTo>
                  <a:lnTo>
                    <a:pt x="5756037" y="144191"/>
                  </a:lnTo>
                  <a:lnTo>
                    <a:pt x="5822672" y="144191"/>
                  </a:lnTo>
                  <a:lnTo>
                    <a:pt x="6593491" y="369030"/>
                  </a:lnTo>
                  <a:lnTo>
                    <a:pt x="6660005" y="369030"/>
                  </a:lnTo>
                  <a:lnTo>
                    <a:pt x="6626810" y="378685"/>
                  </a:lnTo>
                  <a:lnTo>
                    <a:pt x="6660127" y="388403"/>
                  </a:lnTo>
                  <a:lnTo>
                    <a:pt x="6593491" y="388403"/>
                  </a:lnTo>
                  <a:lnTo>
                    <a:pt x="5993724" y="563137"/>
                  </a:lnTo>
                  <a:close/>
                </a:path>
                <a:path w="7235825" h="1247775">
                  <a:moveTo>
                    <a:pt x="12368" y="572097"/>
                  </a:moveTo>
                  <a:lnTo>
                    <a:pt x="608827" y="378685"/>
                  </a:lnTo>
                  <a:lnTo>
                    <a:pt x="438573" y="329148"/>
                  </a:lnTo>
                  <a:lnTo>
                    <a:pt x="471008" y="319178"/>
                  </a:lnTo>
                  <a:lnTo>
                    <a:pt x="642146" y="369030"/>
                  </a:lnTo>
                  <a:lnTo>
                    <a:pt x="708574" y="369030"/>
                  </a:lnTo>
                  <a:lnTo>
                    <a:pt x="675465" y="378685"/>
                  </a:lnTo>
                  <a:lnTo>
                    <a:pt x="708822" y="388403"/>
                  </a:lnTo>
                  <a:lnTo>
                    <a:pt x="642146" y="388403"/>
                  </a:lnTo>
                  <a:lnTo>
                    <a:pt x="12368" y="572097"/>
                  </a:lnTo>
                  <a:close/>
                </a:path>
                <a:path w="7235825" h="1247775">
                  <a:moveTo>
                    <a:pt x="6660005" y="369030"/>
                  </a:moveTo>
                  <a:lnTo>
                    <a:pt x="6593491" y="369030"/>
                  </a:lnTo>
                  <a:lnTo>
                    <a:pt x="6764692" y="319178"/>
                  </a:lnTo>
                  <a:lnTo>
                    <a:pt x="6797127" y="329148"/>
                  </a:lnTo>
                  <a:lnTo>
                    <a:pt x="6660005" y="369030"/>
                  </a:lnTo>
                  <a:close/>
                </a:path>
                <a:path w="7235825" h="1247775">
                  <a:moveTo>
                    <a:pt x="2154748" y="790373"/>
                  </a:moveTo>
                  <a:lnTo>
                    <a:pt x="2088113" y="790373"/>
                  </a:lnTo>
                  <a:lnTo>
                    <a:pt x="2892311" y="555880"/>
                  </a:lnTo>
                  <a:lnTo>
                    <a:pt x="2146106" y="338361"/>
                  </a:lnTo>
                  <a:lnTo>
                    <a:pt x="2212760" y="338361"/>
                  </a:lnTo>
                  <a:lnTo>
                    <a:pt x="2925567" y="546162"/>
                  </a:lnTo>
                  <a:lnTo>
                    <a:pt x="2992271" y="546162"/>
                  </a:lnTo>
                  <a:lnTo>
                    <a:pt x="2958949" y="555880"/>
                  </a:lnTo>
                  <a:lnTo>
                    <a:pt x="2992066" y="565535"/>
                  </a:lnTo>
                  <a:lnTo>
                    <a:pt x="2925567" y="565535"/>
                  </a:lnTo>
                  <a:lnTo>
                    <a:pt x="2154748" y="790373"/>
                  </a:lnTo>
                  <a:close/>
                </a:path>
                <a:path w="7235825" h="1247775">
                  <a:moveTo>
                    <a:pt x="5214181" y="790373"/>
                  </a:moveTo>
                  <a:lnTo>
                    <a:pt x="5147524" y="790373"/>
                  </a:lnTo>
                  <a:lnTo>
                    <a:pt x="5893730" y="572855"/>
                  </a:lnTo>
                  <a:lnTo>
                    <a:pt x="5089531" y="338361"/>
                  </a:lnTo>
                  <a:lnTo>
                    <a:pt x="5156178" y="338361"/>
                  </a:lnTo>
                  <a:lnTo>
                    <a:pt x="5927049" y="563137"/>
                  </a:lnTo>
                  <a:lnTo>
                    <a:pt x="5993724" y="563137"/>
                  </a:lnTo>
                  <a:lnTo>
                    <a:pt x="5960367" y="572855"/>
                  </a:lnTo>
                  <a:lnTo>
                    <a:pt x="5993679" y="582573"/>
                  </a:lnTo>
                  <a:lnTo>
                    <a:pt x="5927049" y="582573"/>
                  </a:lnTo>
                  <a:lnTo>
                    <a:pt x="5214181" y="790373"/>
                  </a:lnTo>
                  <a:close/>
                </a:path>
                <a:path w="7235825" h="1247775">
                  <a:moveTo>
                    <a:pt x="3684463" y="747967"/>
                  </a:moveTo>
                  <a:lnTo>
                    <a:pt x="3617819" y="747967"/>
                  </a:lnTo>
                  <a:lnTo>
                    <a:pt x="4276688" y="555880"/>
                  </a:lnTo>
                  <a:lnTo>
                    <a:pt x="3617819" y="363729"/>
                  </a:lnTo>
                  <a:lnTo>
                    <a:pt x="3684257" y="363729"/>
                  </a:lnTo>
                  <a:lnTo>
                    <a:pt x="4310070" y="546162"/>
                  </a:lnTo>
                  <a:lnTo>
                    <a:pt x="4376664" y="546162"/>
                  </a:lnTo>
                  <a:lnTo>
                    <a:pt x="4343326" y="555880"/>
                  </a:lnTo>
                  <a:lnTo>
                    <a:pt x="4376438" y="565535"/>
                  </a:lnTo>
                  <a:lnTo>
                    <a:pt x="4310070" y="565535"/>
                  </a:lnTo>
                  <a:lnTo>
                    <a:pt x="3684463" y="747967"/>
                  </a:lnTo>
                  <a:close/>
                </a:path>
                <a:path w="7235825" h="1247775">
                  <a:moveTo>
                    <a:pt x="637329" y="778320"/>
                  </a:moveTo>
                  <a:lnTo>
                    <a:pt x="570965" y="778320"/>
                  </a:lnTo>
                  <a:lnTo>
                    <a:pt x="1275270" y="572855"/>
                  </a:lnTo>
                  <a:lnTo>
                    <a:pt x="642146" y="388403"/>
                  </a:lnTo>
                  <a:lnTo>
                    <a:pt x="708822" y="388403"/>
                  </a:lnTo>
                  <a:lnTo>
                    <a:pt x="1308588" y="563137"/>
                  </a:lnTo>
                  <a:lnTo>
                    <a:pt x="1375235" y="563137"/>
                  </a:lnTo>
                  <a:lnTo>
                    <a:pt x="1341907" y="572855"/>
                  </a:lnTo>
                  <a:lnTo>
                    <a:pt x="1375245" y="582573"/>
                  </a:lnTo>
                  <a:lnTo>
                    <a:pt x="1308588" y="582573"/>
                  </a:lnTo>
                  <a:lnTo>
                    <a:pt x="637329" y="778320"/>
                  </a:lnTo>
                  <a:close/>
                </a:path>
                <a:path w="7235825" h="1247775">
                  <a:moveTo>
                    <a:pt x="7223269" y="572097"/>
                  </a:moveTo>
                  <a:lnTo>
                    <a:pt x="6593491" y="388403"/>
                  </a:lnTo>
                  <a:lnTo>
                    <a:pt x="6660127" y="388403"/>
                  </a:lnTo>
                  <a:lnTo>
                    <a:pt x="7209008" y="548497"/>
                  </a:lnTo>
                  <a:lnTo>
                    <a:pt x="7223269" y="572097"/>
                  </a:lnTo>
                  <a:close/>
                </a:path>
                <a:path w="7235825" h="1247775">
                  <a:moveTo>
                    <a:pt x="2846939" y="992179"/>
                  </a:moveTo>
                  <a:lnTo>
                    <a:pt x="2780301" y="992179"/>
                  </a:lnTo>
                  <a:lnTo>
                    <a:pt x="3584500" y="757685"/>
                  </a:lnTo>
                  <a:lnTo>
                    <a:pt x="2925567" y="565535"/>
                  </a:lnTo>
                  <a:lnTo>
                    <a:pt x="2992066" y="565535"/>
                  </a:lnTo>
                  <a:lnTo>
                    <a:pt x="3617819" y="747967"/>
                  </a:lnTo>
                  <a:lnTo>
                    <a:pt x="3684463" y="747967"/>
                  </a:lnTo>
                  <a:lnTo>
                    <a:pt x="3651137" y="757685"/>
                  </a:lnTo>
                  <a:lnTo>
                    <a:pt x="3684249" y="767340"/>
                  </a:lnTo>
                  <a:lnTo>
                    <a:pt x="3617819" y="767340"/>
                  </a:lnTo>
                  <a:lnTo>
                    <a:pt x="2846939" y="992179"/>
                  </a:lnTo>
                  <a:close/>
                </a:path>
                <a:path w="7235825" h="1247775">
                  <a:moveTo>
                    <a:pt x="4521917" y="992179"/>
                  </a:moveTo>
                  <a:lnTo>
                    <a:pt x="4455336" y="992179"/>
                  </a:lnTo>
                  <a:lnTo>
                    <a:pt x="5114268" y="800091"/>
                  </a:lnTo>
                  <a:lnTo>
                    <a:pt x="4310070" y="565535"/>
                  </a:lnTo>
                  <a:lnTo>
                    <a:pt x="4376438" y="565535"/>
                  </a:lnTo>
                  <a:lnTo>
                    <a:pt x="5147524" y="790373"/>
                  </a:lnTo>
                  <a:lnTo>
                    <a:pt x="5214181" y="790373"/>
                  </a:lnTo>
                  <a:lnTo>
                    <a:pt x="5180843" y="800091"/>
                  </a:lnTo>
                  <a:lnTo>
                    <a:pt x="5213955" y="809746"/>
                  </a:lnTo>
                  <a:lnTo>
                    <a:pt x="5147524" y="809746"/>
                  </a:lnTo>
                  <a:lnTo>
                    <a:pt x="4521917" y="992179"/>
                  </a:lnTo>
                  <a:close/>
                </a:path>
                <a:path w="7235825" h="1247775">
                  <a:moveTo>
                    <a:pt x="1417000" y="1005493"/>
                  </a:moveTo>
                  <a:lnTo>
                    <a:pt x="1350363" y="1005493"/>
                  </a:lnTo>
                  <a:lnTo>
                    <a:pt x="2054794" y="800091"/>
                  </a:lnTo>
                  <a:lnTo>
                    <a:pt x="1308588" y="582573"/>
                  </a:lnTo>
                  <a:lnTo>
                    <a:pt x="1375245" y="582573"/>
                  </a:lnTo>
                  <a:lnTo>
                    <a:pt x="2088113" y="790373"/>
                  </a:lnTo>
                  <a:lnTo>
                    <a:pt x="2154748" y="790373"/>
                  </a:lnTo>
                  <a:lnTo>
                    <a:pt x="2121432" y="800091"/>
                  </a:lnTo>
                  <a:lnTo>
                    <a:pt x="2154548" y="809746"/>
                  </a:lnTo>
                  <a:lnTo>
                    <a:pt x="2088113" y="809746"/>
                  </a:lnTo>
                  <a:lnTo>
                    <a:pt x="1417000" y="1005493"/>
                  </a:lnTo>
                  <a:close/>
                </a:path>
                <a:path w="7235825" h="1247775">
                  <a:moveTo>
                    <a:pt x="5951925" y="1005493"/>
                  </a:moveTo>
                  <a:lnTo>
                    <a:pt x="5885274" y="1005493"/>
                  </a:lnTo>
                  <a:lnTo>
                    <a:pt x="6631416" y="787975"/>
                  </a:lnTo>
                  <a:lnTo>
                    <a:pt x="5927049" y="582573"/>
                  </a:lnTo>
                  <a:lnTo>
                    <a:pt x="5993679" y="582573"/>
                  </a:lnTo>
                  <a:lnTo>
                    <a:pt x="6664672" y="778320"/>
                  </a:lnTo>
                  <a:lnTo>
                    <a:pt x="6731399" y="778320"/>
                  </a:lnTo>
                  <a:lnTo>
                    <a:pt x="6698054" y="788038"/>
                  </a:lnTo>
                  <a:lnTo>
                    <a:pt x="6731176" y="797693"/>
                  </a:lnTo>
                  <a:lnTo>
                    <a:pt x="6664672" y="797693"/>
                  </a:lnTo>
                  <a:lnTo>
                    <a:pt x="5951925" y="1005493"/>
                  </a:lnTo>
                  <a:close/>
                </a:path>
                <a:path w="7235825" h="1247775">
                  <a:moveTo>
                    <a:pt x="314447" y="872534"/>
                  </a:moveTo>
                  <a:lnTo>
                    <a:pt x="307223" y="869778"/>
                  </a:lnTo>
                  <a:lnTo>
                    <a:pt x="285987" y="861428"/>
                  </a:lnTo>
                  <a:lnTo>
                    <a:pt x="537646" y="788038"/>
                  </a:lnTo>
                  <a:lnTo>
                    <a:pt x="694" y="631604"/>
                  </a:lnTo>
                  <a:lnTo>
                    <a:pt x="441" y="628512"/>
                  </a:lnTo>
                  <a:lnTo>
                    <a:pt x="0" y="625420"/>
                  </a:lnTo>
                  <a:lnTo>
                    <a:pt x="0" y="618983"/>
                  </a:lnTo>
                  <a:lnTo>
                    <a:pt x="441" y="615576"/>
                  </a:lnTo>
                  <a:lnTo>
                    <a:pt x="757" y="612168"/>
                  </a:lnTo>
                  <a:lnTo>
                    <a:pt x="570965" y="778320"/>
                  </a:lnTo>
                  <a:lnTo>
                    <a:pt x="637329" y="778320"/>
                  </a:lnTo>
                  <a:lnTo>
                    <a:pt x="604221" y="787975"/>
                  </a:lnTo>
                  <a:lnTo>
                    <a:pt x="637556" y="797693"/>
                  </a:lnTo>
                  <a:lnTo>
                    <a:pt x="570965" y="797693"/>
                  </a:lnTo>
                  <a:lnTo>
                    <a:pt x="314447" y="872534"/>
                  </a:lnTo>
                  <a:close/>
                </a:path>
                <a:path w="7235825" h="1247775">
                  <a:moveTo>
                    <a:pt x="6731399" y="778320"/>
                  </a:moveTo>
                  <a:lnTo>
                    <a:pt x="6664672" y="778320"/>
                  </a:lnTo>
                  <a:lnTo>
                    <a:pt x="7234880" y="612168"/>
                  </a:lnTo>
                  <a:lnTo>
                    <a:pt x="7235196" y="615576"/>
                  </a:lnTo>
                  <a:lnTo>
                    <a:pt x="7235638" y="618983"/>
                  </a:lnTo>
                  <a:lnTo>
                    <a:pt x="7235638" y="625420"/>
                  </a:lnTo>
                  <a:lnTo>
                    <a:pt x="7235259" y="628512"/>
                  </a:lnTo>
                  <a:lnTo>
                    <a:pt x="7234943" y="631604"/>
                  </a:lnTo>
                  <a:lnTo>
                    <a:pt x="6731399" y="778320"/>
                  </a:lnTo>
                  <a:close/>
                </a:path>
                <a:path w="7235825" h="1247775">
                  <a:moveTo>
                    <a:pt x="3684465" y="1236390"/>
                  </a:moveTo>
                  <a:lnTo>
                    <a:pt x="3617819" y="1236390"/>
                  </a:lnTo>
                  <a:lnTo>
                    <a:pt x="4422017" y="1001897"/>
                  </a:lnTo>
                  <a:lnTo>
                    <a:pt x="3617819" y="767340"/>
                  </a:lnTo>
                  <a:lnTo>
                    <a:pt x="3684249" y="767340"/>
                  </a:lnTo>
                  <a:lnTo>
                    <a:pt x="4455336" y="992179"/>
                  </a:lnTo>
                  <a:lnTo>
                    <a:pt x="4521917" y="992179"/>
                  </a:lnTo>
                  <a:lnTo>
                    <a:pt x="4488591" y="1001897"/>
                  </a:lnTo>
                  <a:lnTo>
                    <a:pt x="4521909" y="1011615"/>
                  </a:lnTo>
                  <a:lnTo>
                    <a:pt x="4455336" y="1011615"/>
                  </a:lnTo>
                  <a:lnTo>
                    <a:pt x="3684465" y="1236390"/>
                  </a:lnTo>
                  <a:close/>
                </a:path>
                <a:path w="7235825" h="1247775">
                  <a:moveTo>
                    <a:pt x="1169444" y="1077747"/>
                  </a:moveTo>
                  <a:lnTo>
                    <a:pt x="1126659" y="1070743"/>
                  </a:lnTo>
                  <a:lnTo>
                    <a:pt x="1317044" y="1015211"/>
                  </a:lnTo>
                  <a:lnTo>
                    <a:pt x="570965" y="797693"/>
                  </a:lnTo>
                  <a:lnTo>
                    <a:pt x="637556" y="797693"/>
                  </a:lnTo>
                  <a:lnTo>
                    <a:pt x="1350363" y="1005493"/>
                  </a:lnTo>
                  <a:lnTo>
                    <a:pt x="1417000" y="1005493"/>
                  </a:lnTo>
                  <a:lnTo>
                    <a:pt x="1383682" y="1015211"/>
                  </a:lnTo>
                  <a:lnTo>
                    <a:pt x="1417016" y="1024929"/>
                  </a:lnTo>
                  <a:lnTo>
                    <a:pt x="1350363" y="1024929"/>
                  </a:lnTo>
                  <a:lnTo>
                    <a:pt x="1169444" y="1077747"/>
                  </a:lnTo>
                  <a:close/>
                </a:path>
                <a:path w="7235825" h="1247775">
                  <a:moveTo>
                    <a:pt x="6921190" y="872534"/>
                  </a:moveTo>
                  <a:lnTo>
                    <a:pt x="6664672" y="797693"/>
                  </a:lnTo>
                  <a:lnTo>
                    <a:pt x="6731176" y="797693"/>
                  </a:lnTo>
                  <a:lnTo>
                    <a:pt x="6949650" y="861428"/>
                  </a:lnTo>
                  <a:lnTo>
                    <a:pt x="6935609" y="867005"/>
                  </a:lnTo>
                  <a:lnTo>
                    <a:pt x="6921190" y="872534"/>
                  </a:lnTo>
                  <a:close/>
                </a:path>
                <a:path w="7235825" h="1247775">
                  <a:moveTo>
                    <a:pt x="2160935" y="1192217"/>
                  </a:moveTo>
                  <a:lnTo>
                    <a:pt x="2108811" y="1188052"/>
                  </a:lnTo>
                  <a:lnTo>
                    <a:pt x="2747046" y="1001897"/>
                  </a:lnTo>
                  <a:lnTo>
                    <a:pt x="2088113" y="809746"/>
                  </a:lnTo>
                  <a:lnTo>
                    <a:pt x="2154548" y="809746"/>
                  </a:lnTo>
                  <a:lnTo>
                    <a:pt x="2780301" y="992179"/>
                  </a:lnTo>
                  <a:lnTo>
                    <a:pt x="2846939" y="992179"/>
                  </a:lnTo>
                  <a:lnTo>
                    <a:pt x="2813620" y="1001897"/>
                  </a:lnTo>
                  <a:lnTo>
                    <a:pt x="2846948" y="1011615"/>
                  </a:lnTo>
                  <a:lnTo>
                    <a:pt x="2780301" y="1011615"/>
                  </a:lnTo>
                  <a:lnTo>
                    <a:pt x="2160935" y="1192217"/>
                  </a:lnTo>
                  <a:close/>
                </a:path>
                <a:path w="7235825" h="1247775">
                  <a:moveTo>
                    <a:pt x="5316454" y="1171330"/>
                  </a:moveTo>
                  <a:lnTo>
                    <a:pt x="5851955" y="1015211"/>
                  </a:lnTo>
                  <a:lnTo>
                    <a:pt x="5147524" y="809746"/>
                  </a:lnTo>
                  <a:lnTo>
                    <a:pt x="5213955" y="809746"/>
                  </a:lnTo>
                  <a:lnTo>
                    <a:pt x="5885274" y="1005493"/>
                  </a:lnTo>
                  <a:lnTo>
                    <a:pt x="5951925" y="1005493"/>
                  </a:lnTo>
                  <a:lnTo>
                    <a:pt x="5918593" y="1015211"/>
                  </a:lnTo>
                  <a:lnTo>
                    <a:pt x="5951910" y="1024929"/>
                  </a:lnTo>
                  <a:lnTo>
                    <a:pt x="5885274" y="1024929"/>
                  </a:lnTo>
                  <a:lnTo>
                    <a:pt x="5416978" y="1161486"/>
                  </a:lnTo>
                  <a:lnTo>
                    <a:pt x="5316454" y="1171330"/>
                  </a:lnTo>
                  <a:close/>
                </a:path>
                <a:path w="7235825" h="1247775">
                  <a:moveTo>
                    <a:pt x="3617819" y="1247181"/>
                  </a:moveTo>
                  <a:lnTo>
                    <a:pt x="3581092" y="1247117"/>
                  </a:lnTo>
                  <a:lnTo>
                    <a:pt x="3582228" y="1246802"/>
                  </a:lnTo>
                  <a:lnTo>
                    <a:pt x="3583364" y="1246423"/>
                  </a:lnTo>
                  <a:lnTo>
                    <a:pt x="3584500" y="1246108"/>
                  </a:lnTo>
                  <a:lnTo>
                    <a:pt x="2780301" y="1011615"/>
                  </a:lnTo>
                  <a:lnTo>
                    <a:pt x="2846948" y="1011615"/>
                  </a:lnTo>
                  <a:lnTo>
                    <a:pt x="3617819" y="1236390"/>
                  </a:lnTo>
                  <a:lnTo>
                    <a:pt x="3684465" y="1236390"/>
                  </a:lnTo>
                  <a:lnTo>
                    <a:pt x="3651137" y="1246108"/>
                  </a:lnTo>
                  <a:lnTo>
                    <a:pt x="3652273" y="1246423"/>
                  </a:lnTo>
                  <a:lnTo>
                    <a:pt x="3653409" y="1246802"/>
                  </a:lnTo>
                  <a:lnTo>
                    <a:pt x="3654545" y="1247117"/>
                  </a:lnTo>
                  <a:lnTo>
                    <a:pt x="3617819" y="1247181"/>
                  </a:lnTo>
                  <a:close/>
                </a:path>
                <a:path w="7235825" h="1247775">
                  <a:moveTo>
                    <a:pt x="5074702" y="1192217"/>
                  </a:moveTo>
                  <a:lnTo>
                    <a:pt x="4455336" y="1011615"/>
                  </a:lnTo>
                  <a:lnTo>
                    <a:pt x="4521909" y="1011615"/>
                  </a:lnTo>
                  <a:lnTo>
                    <a:pt x="5126826" y="1188052"/>
                  </a:lnTo>
                  <a:lnTo>
                    <a:pt x="5074702" y="1192217"/>
                  </a:lnTo>
                  <a:close/>
                </a:path>
                <a:path w="7235825" h="1247775">
                  <a:moveTo>
                    <a:pt x="1919183" y="1171330"/>
                  </a:moveTo>
                  <a:lnTo>
                    <a:pt x="1818659" y="1161486"/>
                  </a:lnTo>
                  <a:lnTo>
                    <a:pt x="1350363" y="1024929"/>
                  </a:lnTo>
                  <a:lnTo>
                    <a:pt x="1417016" y="1024929"/>
                  </a:lnTo>
                  <a:lnTo>
                    <a:pt x="1919183" y="1171330"/>
                  </a:lnTo>
                  <a:close/>
                </a:path>
                <a:path w="7235825" h="1247775">
                  <a:moveTo>
                    <a:pt x="6066193" y="1077747"/>
                  </a:moveTo>
                  <a:lnTo>
                    <a:pt x="5885274" y="1024929"/>
                  </a:lnTo>
                  <a:lnTo>
                    <a:pt x="5951910" y="1024929"/>
                  </a:lnTo>
                  <a:lnTo>
                    <a:pt x="6108978" y="1070743"/>
                  </a:lnTo>
                  <a:lnTo>
                    <a:pt x="6066193" y="1077747"/>
                  </a:lnTo>
                  <a:close/>
                </a:path>
              </a:pathLst>
            </a:custGeom>
            <a:solidFill>
              <a:srgbClr val="616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9193" y="8362738"/>
              <a:ext cx="7678806" cy="1663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823136" y="3380630"/>
              <a:ext cx="4437380" cy="4195445"/>
            </a:xfrm>
            <a:custGeom>
              <a:avLst/>
              <a:gdLst/>
              <a:ahLst/>
              <a:cxnLst/>
              <a:rect l="l" t="t" r="r" b="b"/>
              <a:pathLst>
                <a:path w="4437380" h="4195445">
                  <a:moveTo>
                    <a:pt x="3701827" y="4194920"/>
                  </a:moveTo>
                  <a:lnTo>
                    <a:pt x="735598" y="4194920"/>
                  </a:lnTo>
                  <a:lnTo>
                    <a:pt x="686282" y="4193103"/>
                  </a:lnTo>
                  <a:lnTo>
                    <a:pt x="637914" y="4187735"/>
                  </a:lnTo>
                  <a:lnTo>
                    <a:pt x="590626" y="4178943"/>
                  </a:lnTo>
                  <a:lnTo>
                    <a:pt x="544552" y="4166850"/>
                  </a:lnTo>
                  <a:lnTo>
                    <a:pt x="499826" y="4151581"/>
                  </a:lnTo>
                  <a:lnTo>
                    <a:pt x="456582" y="4133262"/>
                  </a:lnTo>
                  <a:lnTo>
                    <a:pt x="414952" y="4112018"/>
                  </a:lnTo>
                  <a:lnTo>
                    <a:pt x="375069" y="4087974"/>
                  </a:lnTo>
                  <a:lnTo>
                    <a:pt x="337069" y="4061255"/>
                  </a:lnTo>
                  <a:lnTo>
                    <a:pt x="301083" y="4031985"/>
                  </a:lnTo>
                  <a:lnTo>
                    <a:pt x="267247" y="4000291"/>
                  </a:lnTo>
                  <a:lnTo>
                    <a:pt x="235692" y="3966296"/>
                  </a:lnTo>
                  <a:lnTo>
                    <a:pt x="206552" y="3930127"/>
                  </a:lnTo>
                  <a:lnTo>
                    <a:pt x="179962" y="3891907"/>
                  </a:lnTo>
                  <a:lnTo>
                    <a:pt x="156054" y="3851763"/>
                  </a:lnTo>
                  <a:lnTo>
                    <a:pt x="134961" y="3809818"/>
                  </a:lnTo>
                  <a:lnTo>
                    <a:pt x="116819" y="3766199"/>
                  </a:lnTo>
                  <a:lnTo>
                    <a:pt x="101759" y="3721030"/>
                  </a:lnTo>
                  <a:lnTo>
                    <a:pt x="89915" y="3674437"/>
                  </a:lnTo>
                  <a:lnTo>
                    <a:pt x="81421" y="3626543"/>
                  </a:lnTo>
                  <a:lnTo>
                    <a:pt x="76411" y="3577475"/>
                  </a:lnTo>
                  <a:lnTo>
                    <a:pt x="304" y="2406379"/>
                  </a:lnTo>
                  <a:lnTo>
                    <a:pt x="0" y="2354972"/>
                  </a:lnTo>
                  <a:lnTo>
                    <a:pt x="5655" y="2304405"/>
                  </a:lnTo>
                  <a:lnTo>
                    <a:pt x="17067" y="2255155"/>
                  </a:lnTo>
                  <a:lnTo>
                    <a:pt x="34035" y="2207698"/>
                  </a:lnTo>
                  <a:lnTo>
                    <a:pt x="56357" y="2162510"/>
                  </a:lnTo>
                  <a:lnTo>
                    <a:pt x="83830" y="2120067"/>
                  </a:lnTo>
                  <a:lnTo>
                    <a:pt x="116252" y="2080846"/>
                  </a:lnTo>
                  <a:lnTo>
                    <a:pt x="153421" y="2045323"/>
                  </a:lnTo>
                  <a:lnTo>
                    <a:pt x="290738" y="1928656"/>
                  </a:lnTo>
                  <a:lnTo>
                    <a:pt x="323931" y="1905753"/>
                  </a:lnTo>
                  <a:lnTo>
                    <a:pt x="335563" y="1899827"/>
                  </a:lnTo>
                  <a:lnTo>
                    <a:pt x="328456" y="1834337"/>
                  </a:lnTo>
                  <a:lnTo>
                    <a:pt x="321694" y="1769009"/>
                  </a:lnTo>
                  <a:lnTo>
                    <a:pt x="315296" y="1703908"/>
                  </a:lnTo>
                  <a:lnTo>
                    <a:pt x="309280" y="1639096"/>
                  </a:lnTo>
                  <a:lnTo>
                    <a:pt x="303665" y="1574640"/>
                  </a:lnTo>
                  <a:lnTo>
                    <a:pt x="298468" y="1510601"/>
                  </a:lnTo>
                  <a:lnTo>
                    <a:pt x="293708" y="1447046"/>
                  </a:lnTo>
                  <a:lnTo>
                    <a:pt x="289403" y="1384037"/>
                  </a:lnTo>
                  <a:lnTo>
                    <a:pt x="285573" y="1321638"/>
                  </a:lnTo>
                  <a:lnTo>
                    <a:pt x="282235" y="1259915"/>
                  </a:lnTo>
                  <a:lnTo>
                    <a:pt x="279407" y="1198930"/>
                  </a:lnTo>
                  <a:lnTo>
                    <a:pt x="277109" y="1138748"/>
                  </a:lnTo>
                  <a:lnTo>
                    <a:pt x="275358" y="1079432"/>
                  </a:lnTo>
                  <a:lnTo>
                    <a:pt x="274173" y="1021048"/>
                  </a:lnTo>
                  <a:lnTo>
                    <a:pt x="273573" y="963659"/>
                  </a:lnTo>
                  <a:lnTo>
                    <a:pt x="273575" y="907329"/>
                  </a:lnTo>
                  <a:lnTo>
                    <a:pt x="274198" y="852122"/>
                  </a:lnTo>
                  <a:lnTo>
                    <a:pt x="275460" y="798102"/>
                  </a:lnTo>
                  <a:lnTo>
                    <a:pt x="277381" y="745333"/>
                  </a:lnTo>
                  <a:lnTo>
                    <a:pt x="279977" y="693879"/>
                  </a:lnTo>
                  <a:lnTo>
                    <a:pt x="283269" y="643805"/>
                  </a:lnTo>
                  <a:lnTo>
                    <a:pt x="287273" y="595174"/>
                  </a:lnTo>
                  <a:lnTo>
                    <a:pt x="292009" y="548051"/>
                  </a:lnTo>
                  <a:lnTo>
                    <a:pt x="297495" y="502499"/>
                  </a:lnTo>
                  <a:lnTo>
                    <a:pt x="303749" y="458582"/>
                  </a:lnTo>
                  <a:lnTo>
                    <a:pt x="310789" y="416366"/>
                  </a:lnTo>
                  <a:lnTo>
                    <a:pt x="318635" y="375912"/>
                  </a:lnTo>
                  <a:lnTo>
                    <a:pt x="327304" y="337287"/>
                  </a:lnTo>
                  <a:lnTo>
                    <a:pt x="347186" y="265775"/>
                  </a:lnTo>
                  <a:lnTo>
                    <a:pt x="370582" y="202343"/>
                  </a:lnTo>
                  <a:lnTo>
                    <a:pt x="397640" y="147503"/>
                  </a:lnTo>
                  <a:lnTo>
                    <a:pt x="428506" y="101767"/>
                  </a:lnTo>
                  <a:lnTo>
                    <a:pt x="463329" y="65647"/>
                  </a:lnTo>
                  <a:lnTo>
                    <a:pt x="502255" y="39657"/>
                  </a:lnTo>
                  <a:lnTo>
                    <a:pt x="569878" y="16463"/>
                  </a:lnTo>
                  <a:lnTo>
                    <a:pt x="616800" y="6824"/>
                  </a:lnTo>
                  <a:lnTo>
                    <a:pt x="664002" y="1428"/>
                  </a:lnTo>
                  <a:lnTo>
                    <a:pt x="711417" y="0"/>
                  </a:lnTo>
                  <a:lnTo>
                    <a:pt x="758976" y="2265"/>
                  </a:lnTo>
                  <a:lnTo>
                    <a:pt x="806612" y="7948"/>
                  </a:lnTo>
                  <a:lnTo>
                    <a:pt x="854258" y="16775"/>
                  </a:lnTo>
                  <a:lnTo>
                    <a:pt x="901847" y="28471"/>
                  </a:lnTo>
                  <a:lnTo>
                    <a:pt x="949311" y="42761"/>
                  </a:lnTo>
                  <a:lnTo>
                    <a:pt x="996583" y="59370"/>
                  </a:lnTo>
                  <a:lnTo>
                    <a:pt x="1043595" y="78023"/>
                  </a:lnTo>
                  <a:lnTo>
                    <a:pt x="1090281" y="98445"/>
                  </a:lnTo>
                  <a:lnTo>
                    <a:pt x="1136572" y="120362"/>
                  </a:lnTo>
                  <a:lnTo>
                    <a:pt x="1182401" y="143499"/>
                  </a:lnTo>
                  <a:lnTo>
                    <a:pt x="1227702" y="167580"/>
                  </a:lnTo>
                  <a:lnTo>
                    <a:pt x="1272405" y="192331"/>
                  </a:lnTo>
                  <a:lnTo>
                    <a:pt x="1316445" y="217478"/>
                  </a:lnTo>
                  <a:lnTo>
                    <a:pt x="1359754" y="242744"/>
                  </a:lnTo>
                  <a:lnTo>
                    <a:pt x="1484619" y="316517"/>
                  </a:lnTo>
                  <a:lnTo>
                    <a:pt x="1524328" y="339516"/>
                  </a:lnTo>
                  <a:lnTo>
                    <a:pt x="1562970" y="361261"/>
                  </a:lnTo>
                  <a:lnTo>
                    <a:pt x="1600476" y="381477"/>
                  </a:lnTo>
                  <a:lnTo>
                    <a:pt x="1636779" y="399889"/>
                  </a:lnTo>
                  <a:lnTo>
                    <a:pt x="1671812" y="416223"/>
                  </a:lnTo>
                  <a:lnTo>
                    <a:pt x="1737796" y="441555"/>
                  </a:lnTo>
                  <a:lnTo>
                    <a:pt x="1797891" y="455275"/>
                  </a:lnTo>
                  <a:lnTo>
                    <a:pt x="1825561" y="457093"/>
                  </a:lnTo>
                  <a:lnTo>
                    <a:pt x="2611819" y="457093"/>
                  </a:lnTo>
                  <a:lnTo>
                    <a:pt x="2668766" y="450004"/>
                  </a:lnTo>
                  <a:lnTo>
                    <a:pt x="2731874" y="430203"/>
                  </a:lnTo>
                  <a:lnTo>
                    <a:pt x="2800601" y="399889"/>
                  </a:lnTo>
                  <a:lnTo>
                    <a:pt x="2836904" y="381477"/>
                  </a:lnTo>
                  <a:lnTo>
                    <a:pt x="2874410" y="361261"/>
                  </a:lnTo>
                  <a:lnTo>
                    <a:pt x="2913052" y="339516"/>
                  </a:lnTo>
                  <a:lnTo>
                    <a:pt x="2952762" y="316517"/>
                  </a:lnTo>
                  <a:lnTo>
                    <a:pt x="3077626" y="242744"/>
                  </a:lnTo>
                  <a:lnTo>
                    <a:pt x="3120935" y="217478"/>
                  </a:lnTo>
                  <a:lnTo>
                    <a:pt x="3164975" y="192331"/>
                  </a:lnTo>
                  <a:lnTo>
                    <a:pt x="3209678" y="167580"/>
                  </a:lnTo>
                  <a:lnTo>
                    <a:pt x="3254979" y="143499"/>
                  </a:lnTo>
                  <a:lnTo>
                    <a:pt x="3300808" y="120362"/>
                  </a:lnTo>
                  <a:lnTo>
                    <a:pt x="3347099" y="98445"/>
                  </a:lnTo>
                  <a:lnTo>
                    <a:pt x="3393785" y="78023"/>
                  </a:lnTo>
                  <a:lnTo>
                    <a:pt x="3440797" y="59370"/>
                  </a:lnTo>
                  <a:lnTo>
                    <a:pt x="3488069" y="42761"/>
                  </a:lnTo>
                  <a:lnTo>
                    <a:pt x="3535533" y="28471"/>
                  </a:lnTo>
                  <a:lnTo>
                    <a:pt x="3583122" y="16775"/>
                  </a:lnTo>
                  <a:lnTo>
                    <a:pt x="3630768" y="7948"/>
                  </a:lnTo>
                  <a:lnTo>
                    <a:pt x="3678405" y="2265"/>
                  </a:lnTo>
                  <a:lnTo>
                    <a:pt x="3725963" y="0"/>
                  </a:lnTo>
                  <a:lnTo>
                    <a:pt x="3773378" y="1428"/>
                  </a:lnTo>
                  <a:lnTo>
                    <a:pt x="3820580" y="6824"/>
                  </a:lnTo>
                  <a:lnTo>
                    <a:pt x="3867502" y="16463"/>
                  </a:lnTo>
                  <a:lnTo>
                    <a:pt x="3914078" y="30621"/>
                  </a:lnTo>
                  <a:lnTo>
                    <a:pt x="3955110" y="51354"/>
                  </a:lnTo>
                  <a:lnTo>
                    <a:pt x="3991966" y="82473"/>
                  </a:lnTo>
                  <a:lnTo>
                    <a:pt x="4024792" y="123465"/>
                  </a:lnTo>
                  <a:lnTo>
                    <a:pt x="4053736" y="173817"/>
                  </a:lnTo>
                  <a:lnTo>
                    <a:pt x="4078945" y="233017"/>
                  </a:lnTo>
                  <a:lnTo>
                    <a:pt x="4100567" y="300553"/>
                  </a:lnTo>
                  <a:lnTo>
                    <a:pt x="4118747" y="375912"/>
                  </a:lnTo>
                  <a:lnTo>
                    <a:pt x="4126593" y="416366"/>
                  </a:lnTo>
                  <a:lnTo>
                    <a:pt x="4133634" y="458582"/>
                  </a:lnTo>
                  <a:lnTo>
                    <a:pt x="4139889" y="502499"/>
                  </a:lnTo>
                  <a:lnTo>
                    <a:pt x="4145375" y="548051"/>
                  </a:lnTo>
                  <a:lnTo>
                    <a:pt x="4150111" y="595174"/>
                  </a:lnTo>
                  <a:lnTo>
                    <a:pt x="4154117" y="643805"/>
                  </a:lnTo>
                  <a:lnTo>
                    <a:pt x="4157409" y="693879"/>
                  </a:lnTo>
                  <a:lnTo>
                    <a:pt x="4160006" y="745333"/>
                  </a:lnTo>
                  <a:lnTo>
                    <a:pt x="4161928" y="798102"/>
                  </a:lnTo>
                  <a:lnTo>
                    <a:pt x="4163191" y="852122"/>
                  </a:lnTo>
                  <a:lnTo>
                    <a:pt x="4163816" y="907329"/>
                  </a:lnTo>
                  <a:lnTo>
                    <a:pt x="4163819" y="963659"/>
                  </a:lnTo>
                  <a:lnTo>
                    <a:pt x="4163220" y="1021048"/>
                  </a:lnTo>
                  <a:lnTo>
                    <a:pt x="4162036" y="1079432"/>
                  </a:lnTo>
                  <a:lnTo>
                    <a:pt x="4160287" y="1138748"/>
                  </a:lnTo>
                  <a:lnTo>
                    <a:pt x="4157990" y="1198930"/>
                  </a:lnTo>
                  <a:lnTo>
                    <a:pt x="4155165" y="1259915"/>
                  </a:lnTo>
                  <a:lnTo>
                    <a:pt x="4151828" y="1321638"/>
                  </a:lnTo>
                  <a:lnTo>
                    <a:pt x="4148000" y="1384037"/>
                  </a:lnTo>
                  <a:lnTo>
                    <a:pt x="4143698" y="1447046"/>
                  </a:lnTo>
                  <a:lnTo>
                    <a:pt x="4138940" y="1510601"/>
                  </a:lnTo>
                  <a:lnTo>
                    <a:pt x="4133746" y="1574640"/>
                  </a:lnTo>
                  <a:lnTo>
                    <a:pt x="4128133" y="1639096"/>
                  </a:lnTo>
                  <a:lnTo>
                    <a:pt x="4122119" y="1703908"/>
                  </a:lnTo>
                  <a:lnTo>
                    <a:pt x="4115724" y="1769009"/>
                  </a:lnTo>
                  <a:lnTo>
                    <a:pt x="4108966" y="1834337"/>
                  </a:lnTo>
                  <a:lnTo>
                    <a:pt x="4101862" y="1899827"/>
                  </a:lnTo>
                  <a:lnTo>
                    <a:pt x="4113469" y="1905753"/>
                  </a:lnTo>
                  <a:lnTo>
                    <a:pt x="4146687" y="1928656"/>
                  </a:lnTo>
                  <a:lnTo>
                    <a:pt x="4284004" y="2045323"/>
                  </a:lnTo>
                  <a:lnTo>
                    <a:pt x="4321172" y="2080846"/>
                  </a:lnTo>
                  <a:lnTo>
                    <a:pt x="4353589" y="2120067"/>
                  </a:lnTo>
                  <a:lnTo>
                    <a:pt x="4381054" y="2162510"/>
                  </a:lnTo>
                  <a:lnTo>
                    <a:pt x="4403367" y="2207698"/>
                  </a:lnTo>
                  <a:lnTo>
                    <a:pt x="4420327" y="2255155"/>
                  </a:lnTo>
                  <a:lnTo>
                    <a:pt x="4431733" y="2304405"/>
                  </a:lnTo>
                  <a:lnTo>
                    <a:pt x="4437383" y="2354972"/>
                  </a:lnTo>
                  <a:lnTo>
                    <a:pt x="4437076" y="2406379"/>
                  </a:lnTo>
                  <a:lnTo>
                    <a:pt x="4360969" y="3577475"/>
                  </a:lnTo>
                  <a:lnTo>
                    <a:pt x="4355959" y="3626543"/>
                  </a:lnTo>
                  <a:lnTo>
                    <a:pt x="4347465" y="3674437"/>
                  </a:lnTo>
                  <a:lnTo>
                    <a:pt x="4335621" y="3721030"/>
                  </a:lnTo>
                  <a:lnTo>
                    <a:pt x="4320562" y="3766199"/>
                  </a:lnTo>
                  <a:lnTo>
                    <a:pt x="4302419" y="3809818"/>
                  </a:lnTo>
                  <a:lnTo>
                    <a:pt x="4281328" y="3851763"/>
                  </a:lnTo>
                  <a:lnTo>
                    <a:pt x="4257420" y="3891907"/>
                  </a:lnTo>
                  <a:lnTo>
                    <a:pt x="4230830" y="3930127"/>
                  </a:lnTo>
                  <a:lnTo>
                    <a:pt x="4201692" y="3966296"/>
                  </a:lnTo>
                  <a:lnTo>
                    <a:pt x="4170138" y="4000291"/>
                  </a:lnTo>
                  <a:lnTo>
                    <a:pt x="4136303" y="4031985"/>
                  </a:lnTo>
                  <a:lnTo>
                    <a:pt x="4100320" y="4061255"/>
                  </a:lnTo>
                  <a:lnTo>
                    <a:pt x="4062321" y="4087974"/>
                  </a:lnTo>
                  <a:lnTo>
                    <a:pt x="4022442" y="4112018"/>
                  </a:lnTo>
                  <a:lnTo>
                    <a:pt x="3980815" y="4133262"/>
                  </a:lnTo>
                  <a:lnTo>
                    <a:pt x="3937574" y="4151581"/>
                  </a:lnTo>
                  <a:lnTo>
                    <a:pt x="3892852" y="4166850"/>
                  </a:lnTo>
                  <a:lnTo>
                    <a:pt x="3846782" y="4178943"/>
                  </a:lnTo>
                  <a:lnTo>
                    <a:pt x="3799500" y="4187735"/>
                  </a:lnTo>
                  <a:lnTo>
                    <a:pt x="3751137" y="4193103"/>
                  </a:lnTo>
                  <a:lnTo>
                    <a:pt x="3701827" y="4194920"/>
                  </a:lnTo>
                  <a:close/>
                </a:path>
              </a:pathLst>
            </a:custGeom>
            <a:solidFill>
              <a:srgbClr val="F1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32679" y="7575551"/>
              <a:ext cx="3218815" cy="1579880"/>
            </a:xfrm>
            <a:custGeom>
              <a:avLst/>
              <a:gdLst/>
              <a:ahLst/>
              <a:cxnLst/>
              <a:rect l="l" t="t" r="r" b="b"/>
              <a:pathLst>
                <a:path w="3218815" h="1579879">
                  <a:moveTo>
                    <a:pt x="3181526" y="1579793"/>
                  </a:moveTo>
                  <a:lnTo>
                    <a:pt x="3046691" y="1579793"/>
                  </a:lnTo>
                  <a:lnTo>
                    <a:pt x="3020805" y="1576091"/>
                  </a:lnTo>
                  <a:lnTo>
                    <a:pt x="2997437" y="1565537"/>
                  </a:lnTo>
                  <a:lnTo>
                    <a:pt x="2977887" y="1548960"/>
                  </a:lnTo>
                  <a:lnTo>
                    <a:pt x="2963452" y="1527189"/>
                  </a:lnTo>
                  <a:lnTo>
                    <a:pt x="2238766" y="0"/>
                  </a:lnTo>
                  <a:lnTo>
                    <a:pt x="2490109" y="0"/>
                  </a:lnTo>
                  <a:lnTo>
                    <a:pt x="3214795" y="1527234"/>
                  </a:lnTo>
                  <a:lnTo>
                    <a:pt x="3218293" y="1545743"/>
                  </a:lnTo>
                  <a:lnTo>
                    <a:pt x="3212651" y="1562666"/>
                  </a:lnTo>
                  <a:lnTo>
                    <a:pt x="3199763" y="1575013"/>
                  </a:lnTo>
                  <a:lnTo>
                    <a:pt x="3181526" y="1579793"/>
                  </a:lnTo>
                  <a:close/>
                </a:path>
                <a:path w="3218815" h="1579879">
                  <a:moveTo>
                    <a:pt x="171646" y="1579793"/>
                  </a:moveTo>
                  <a:lnTo>
                    <a:pt x="36766" y="1579793"/>
                  </a:lnTo>
                  <a:lnTo>
                    <a:pt x="18530" y="1575013"/>
                  </a:lnTo>
                  <a:lnTo>
                    <a:pt x="5642" y="1562666"/>
                  </a:lnTo>
                  <a:lnTo>
                    <a:pt x="0" y="1545743"/>
                  </a:lnTo>
                  <a:lnTo>
                    <a:pt x="3519" y="1527189"/>
                  </a:lnTo>
                  <a:lnTo>
                    <a:pt x="728229" y="0"/>
                  </a:lnTo>
                  <a:lnTo>
                    <a:pt x="979571" y="0"/>
                  </a:lnTo>
                  <a:lnTo>
                    <a:pt x="254856" y="1527234"/>
                  </a:lnTo>
                  <a:lnTo>
                    <a:pt x="220883" y="1565537"/>
                  </a:lnTo>
                  <a:lnTo>
                    <a:pt x="171646" y="1579793"/>
                  </a:lnTo>
                  <a:close/>
                </a:path>
              </a:pathLst>
            </a:custGeom>
            <a:solidFill>
              <a:srgbClr val="98A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9223" y="1"/>
              <a:ext cx="7698776" cy="924991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6980" y="1141550"/>
            <a:ext cx="12662535" cy="1401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0" spc="605" dirty="0">
                <a:solidFill>
                  <a:srgbClr val="61663D"/>
                </a:solidFill>
                <a:latin typeface="Book Antiqua" panose="02040602050305030304" pitchFamily="18" charset="0"/>
              </a:rPr>
              <a:t>A</a:t>
            </a:r>
            <a:r>
              <a:rPr sz="9000" spc="-585" dirty="0">
                <a:solidFill>
                  <a:srgbClr val="61663D"/>
                </a:solidFill>
                <a:latin typeface="Book Antiqua" panose="02040602050305030304" pitchFamily="18" charset="0"/>
              </a:rPr>
              <a:t> </a:t>
            </a:r>
            <a:r>
              <a:rPr sz="9000" spc="450" dirty="0">
                <a:solidFill>
                  <a:srgbClr val="61663D"/>
                </a:solidFill>
                <a:latin typeface="Book Antiqua" panose="02040602050305030304" pitchFamily="18" charset="0"/>
              </a:rPr>
              <a:t>mese</a:t>
            </a:r>
            <a:r>
              <a:rPr sz="9000" spc="-585" dirty="0">
                <a:solidFill>
                  <a:srgbClr val="61663D"/>
                </a:solidFill>
                <a:latin typeface="Book Antiqua" panose="02040602050305030304" pitchFamily="18" charset="0"/>
              </a:rPr>
              <a:t> </a:t>
            </a:r>
            <a:r>
              <a:rPr sz="9000" spc="130" dirty="0">
                <a:solidFill>
                  <a:srgbClr val="61663D"/>
                </a:solidFill>
                <a:latin typeface="Book Antiqua" panose="02040602050305030304" pitchFamily="18" charset="0"/>
              </a:rPr>
              <a:t>„megnyitása</a:t>
            </a:r>
            <a:r>
              <a:rPr sz="9000" spc="130" dirty="0">
                <a:solidFill>
                  <a:srgbClr val="61663D"/>
                </a:solidFill>
              </a:rPr>
              <a:t>”</a:t>
            </a:r>
            <a:endParaRPr sz="9000" dirty="0"/>
          </a:p>
        </p:txBody>
      </p:sp>
      <p:pic>
        <p:nvPicPr>
          <p:cNvPr id="17" name="Kép 2" descr="erasmus2020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0937"/>
            <a:ext cx="2518396" cy="720753"/>
          </a:xfrm>
          <a:prstGeom prst="rect">
            <a:avLst/>
          </a:prstGeom>
          <a:noFill/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5880" y="105182"/>
            <a:ext cx="970706" cy="1093223"/>
          </a:xfrm>
          <a:prstGeom prst="rect">
            <a:avLst/>
          </a:prstGeom>
        </p:spPr>
      </p:pic>
      <p:pic>
        <p:nvPicPr>
          <p:cNvPr id="19" name="Kép 1" descr="Váltó logo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9040918"/>
            <a:ext cx="685800" cy="1045901"/>
          </a:xfrm>
          <a:prstGeom prst="rect">
            <a:avLst/>
          </a:prstGeom>
          <a:noFill/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7583" y="9051630"/>
            <a:ext cx="1304172" cy="1019459"/>
          </a:xfrm>
          <a:prstGeom prst="rect">
            <a:avLst/>
          </a:prstGeom>
        </p:spPr>
      </p:pic>
      <p:pic>
        <p:nvPicPr>
          <p:cNvPr id="21" name="Kép 7" descr="Antropos_transparent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4488" y="9382587"/>
            <a:ext cx="935406" cy="64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D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574" y="5037701"/>
            <a:ext cx="190500" cy="190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574" y="5999725"/>
            <a:ext cx="190500" cy="190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86508" y="4462912"/>
            <a:ext cx="9469770" cy="2984791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500" b="1" spc="1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Élőszavas</a:t>
            </a:r>
            <a:r>
              <a:rPr sz="4500" b="1" spc="-18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500" b="1" spc="-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mesemondás</a:t>
            </a:r>
            <a:endParaRPr sz="4500" dirty="0">
              <a:latin typeface="Book Antiqua" panose="02040602050305030304" pitchFamily="18" charset="0"/>
              <a:cs typeface="Trebuchet MS"/>
            </a:endParaRPr>
          </a:p>
          <a:p>
            <a:pPr marL="12700" marR="5080">
              <a:lnSpc>
                <a:spcPts val="7580"/>
              </a:lnSpc>
              <a:spcBef>
                <a:spcPts val="409"/>
              </a:spcBef>
            </a:pPr>
            <a:r>
              <a:rPr sz="4500" b="1" spc="6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500" b="1" spc="-28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500" b="1" spc="-204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-24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4500" b="1" spc="-17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500" b="1" spc="22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500" b="1" spc="-17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500" b="1" spc="-28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500" b="1" spc="-11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-24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4500" b="1" spc="-17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409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4500" b="1" spc="-7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y</a:t>
            </a:r>
            <a:r>
              <a:rPr sz="4500" b="1" spc="22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500" b="1" spc="-11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500" b="1" spc="-21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-28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rr</a:t>
            </a:r>
            <a:r>
              <a:rPr sz="4500" b="1" spc="-21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500" b="1" spc="-17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500" b="1" spc="-45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v</a:t>
            </a:r>
            <a:r>
              <a:rPr sz="4500" b="1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500" b="1" spc="-5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n  </a:t>
            </a:r>
            <a:r>
              <a:rPr sz="4500" b="1" spc="-260" dirty="0">
                <a:solidFill>
                  <a:srgbClr val="4A868A"/>
                </a:solidFill>
                <a:latin typeface="Book Antiqua" panose="02040602050305030304" pitchFamily="18" charset="0"/>
                <a:cs typeface="Trebuchet MS"/>
              </a:rPr>
              <a:t>jelen</a:t>
            </a:r>
            <a:endParaRPr sz="4500" dirty="0"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5342" y="368395"/>
            <a:ext cx="5167150" cy="23142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0705" y="946768"/>
            <a:ext cx="11276965" cy="2683427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996315" marR="5080" indent="-984250">
              <a:lnSpc>
                <a:spcPts val="9980"/>
              </a:lnSpc>
              <a:spcBef>
                <a:spcPts val="925"/>
              </a:spcBef>
            </a:pPr>
            <a:r>
              <a:rPr sz="8900" spc="355" dirty="0">
                <a:latin typeface="Book Antiqua" panose="02040602050305030304" pitchFamily="18" charset="0"/>
              </a:rPr>
              <a:t>Történethallgatási </a:t>
            </a:r>
            <a:r>
              <a:rPr sz="8900" spc="-2595" dirty="0">
                <a:latin typeface="Book Antiqua" panose="02040602050305030304" pitchFamily="18" charset="0"/>
              </a:rPr>
              <a:t> </a:t>
            </a:r>
            <a:r>
              <a:rPr sz="8900" spc="620" dirty="0">
                <a:latin typeface="Book Antiqua" panose="02040602050305030304" pitchFamily="18" charset="0"/>
              </a:rPr>
              <a:t>transz</a:t>
            </a:r>
            <a:r>
              <a:rPr sz="8900" spc="-575" dirty="0">
                <a:latin typeface="Book Antiqua" panose="02040602050305030304" pitchFamily="18" charset="0"/>
              </a:rPr>
              <a:t> </a:t>
            </a:r>
            <a:r>
              <a:rPr sz="8900" spc="575" dirty="0">
                <a:latin typeface="Book Antiqua" panose="02040602050305030304" pitchFamily="18" charset="0"/>
              </a:rPr>
              <a:t>eszköze</a:t>
            </a:r>
            <a:endParaRPr sz="8900" dirty="0">
              <a:latin typeface="Book Antiqua" panose="0204060205030503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6279" y="3745688"/>
            <a:ext cx="6831720" cy="6541311"/>
          </a:xfrm>
          <a:prstGeom prst="rect">
            <a:avLst/>
          </a:prstGeom>
        </p:spPr>
      </p:pic>
      <p:pic>
        <p:nvPicPr>
          <p:cNvPr id="9" name="Kép 2" descr="erasmus2020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0937"/>
            <a:ext cx="2621766" cy="750337"/>
          </a:xfrm>
          <a:prstGeom prst="rect">
            <a:avLst/>
          </a:prstGeom>
          <a:noFill/>
        </p:spPr>
      </p:pic>
      <p:pic>
        <p:nvPicPr>
          <p:cNvPr id="10" name="Kép 3" descr="Logo_zold_fekete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01490" y="98953"/>
            <a:ext cx="766376" cy="865830"/>
          </a:xfrm>
          <a:prstGeom prst="rect">
            <a:avLst/>
          </a:prstGeom>
          <a:noFill/>
        </p:spPr>
      </p:pic>
      <p:pic>
        <p:nvPicPr>
          <p:cNvPr id="11" name="Kép 1" descr="Váltó logo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213" y="9146650"/>
            <a:ext cx="680492" cy="1037806"/>
          </a:xfrm>
          <a:prstGeom prst="rect">
            <a:avLst/>
          </a:prstGeom>
          <a:noFill/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8800" y="9104426"/>
            <a:ext cx="1267281" cy="99062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9393404"/>
            <a:ext cx="1014424" cy="70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C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2711" y="2"/>
            <a:ext cx="5085287" cy="45933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4082" y="620688"/>
            <a:ext cx="11994515" cy="19297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0" spc="-65" dirty="0">
                <a:solidFill>
                  <a:srgbClr val="1BA2C3"/>
                </a:solidFill>
                <a:latin typeface="Book Antiqua" panose="02040602050305030304" pitchFamily="18" charset="0"/>
              </a:rPr>
              <a:t>P</a:t>
            </a:r>
            <a:r>
              <a:rPr sz="12500" spc="780" dirty="0">
                <a:solidFill>
                  <a:srgbClr val="1BA2C3"/>
                </a:solidFill>
                <a:latin typeface="Book Antiqua" panose="02040602050305030304" pitchFamily="18" charset="0"/>
              </a:rPr>
              <a:t>s</a:t>
            </a:r>
            <a:r>
              <a:rPr sz="12500" spc="1100" dirty="0">
                <a:solidFill>
                  <a:srgbClr val="1BA2C3"/>
                </a:solidFill>
                <a:latin typeface="Book Antiqua" panose="02040602050305030304" pitchFamily="18" charset="0"/>
              </a:rPr>
              <a:t>z</a:t>
            </a:r>
            <a:r>
              <a:rPr sz="12500" spc="-520" dirty="0">
                <a:solidFill>
                  <a:srgbClr val="1BA2C3"/>
                </a:solidFill>
                <a:latin typeface="Book Antiqua" panose="02040602050305030304" pitchFamily="18" charset="0"/>
              </a:rPr>
              <a:t>i</a:t>
            </a:r>
            <a:r>
              <a:rPr sz="12500" spc="1110" dirty="0">
                <a:solidFill>
                  <a:srgbClr val="1BA2C3"/>
                </a:solidFill>
                <a:latin typeface="Book Antiqua" panose="02040602050305030304" pitchFamily="18" charset="0"/>
              </a:rPr>
              <a:t>c</a:t>
            </a:r>
            <a:r>
              <a:rPr sz="12500" spc="400" dirty="0">
                <a:solidFill>
                  <a:srgbClr val="1BA2C3"/>
                </a:solidFill>
                <a:latin typeface="Book Antiqua" panose="02040602050305030304" pitchFamily="18" charset="0"/>
              </a:rPr>
              <a:t>h</a:t>
            </a:r>
            <a:r>
              <a:rPr sz="11200" cap="small" spc="735" dirty="0">
                <a:solidFill>
                  <a:srgbClr val="1BA2C3"/>
                </a:solidFill>
                <a:latin typeface="Book Antiqua" panose="02040602050305030304" pitchFamily="18" charset="0"/>
              </a:rPr>
              <a:t>o</a:t>
            </a:r>
            <a:r>
              <a:rPr sz="12500" spc="470" dirty="0">
                <a:solidFill>
                  <a:srgbClr val="1BA2C3"/>
                </a:solidFill>
                <a:latin typeface="Book Antiqua" panose="02040602050305030304" pitchFamily="18" charset="0"/>
              </a:rPr>
              <a:t>d</a:t>
            </a:r>
            <a:r>
              <a:rPr sz="12500" spc="1355" dirty="0">
                <a:solidFill>
                  <a:srgbClr val="1BA2C3"/>
                </a:solidFill>
                <a:latin typeface="Book Antiqua" panose="02040602050305030304" pitchFamily="18" charset="0"/>
              </a:rPr>
              <a:t>r</a:t>
            </a:r>
            <a:r>
              <a:rPr sz="12500" spc="580" dirty="0">
                <a:solidFill>
                  <a:srgbClr val="1BA2C3"/>
                </a:solidFill>
                <a:latin typeface="Book Antiqua" panose="02040602050305030304" pitchFamily="18" charset="0"/>
              </a:rPr>
              <a:t>á</a:t>
            </a:r>
            <a:r>
              <a:rPr sz="12500" spc="165" dirty="0">
                <a:solidFill>
                  <a:srgbClr val="1BA2C3"/>
                </a:solidFill>
                <a:latin typeface="Book Antiqua" panose="02040602050305030304" pitchFamily="18" charset="0"/>
              </a:rPr>
              <a:t>m</a:t>
            </a:r>
            <a:r>
              <a:rPr sz="12500" spc="585" dirty="0">
                <a:solidFill>
                  <a:srgbClr val="1BA2C3"/>
                </a:solidFill>
                <a:latin typeface="Book Antiqua" panose="02040602050305030304" pitchFamily="18" charset="0"/>
              </a:rPr>
              <a:t>a</a:t>
            </a:r>
            <a:endParaRPr sz="12500" dirty="0">
              <a:latin typeface="Book Antiqua" panose="0204060205030503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1596" y="6424146"/>
            <a:ext cx="6398210" cy="38628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899" y="5279201"/>
            <a:ext cx="171450" cy="171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899" y="6993701"/>
            <a:ext cx="171450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899" y="7850951"/>
            <a:ext cx="171450" cy="1714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1873014"/>
            <a:ext cx="10435590" cy="7206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30375" algn="ctr">
              <a:lnSpc>
                <a:spcPct val="100000"/>
              </a:lnSpc>
              <a:spcBef>
                <a:spcPts val="90"/>
              </a:spcBef>
            </a:pPr>
            <a:r>
              <a:rPr sz="12500" b="1" spc="620" dirty="0">
                <a:solidFill>
                  <a:srgbClr val="1BA2C3"/>
                </a:solidFill>
                <a:latin typeface="Book Antiqua" panose="02040602050305030304" pitchFamily="18" charset="0"/>
                <a:cs typeface="Tahoma"/>
              </a:rPr>
              <a:t>eszközei</a:t>
            </a:r>
            <a:endParaRPr sz="12500" dirty="0">
              <a:latin typeface="Book Antiqua" panose="02040602050305030304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5"/>
              </a:spcBef>
            </a:pPr>
            <a:r>
              <a:rPr sz="4000" b="1" spc="-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Pszichodráma</a:t>
            </a:r>
            <a:r>
              <a:rPr sz="4000" b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szerepelmélete:</a:t>
            </a:r>
            <a:endParaRPr sz="4000" dirty="0">
              <a:latin typeface="Book Antiqua" panose="02040602050305030304" pitchFamily="18" charset="0"/>
              <a:cs typeface="Trebuchet MS"/>
            </a:endParaRPr>
          </a:p>
          <a:p>
            <a:pPr marL="875030" marR="5080">
              <a:lnSpc>
                <a:spcPct val="140600"/>
              </a:lnSpc>
            </a:pPr>
            <a:r>
              <a:rPr sz="4000" b="1" spc="-4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Gyakran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előforduló, </a:t>
            </a:r>
            <a:r>
              <a:rPr sz="4000" b="1" spc="-7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azonos,</a:t>
            </a:r>
            <a:r>
              <a:rPr sz="4000" b="1" spc="-1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6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vagy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hasonló </a:t>
            </a:r>
            <a:r>
              <a:rPr sz="4000" b="1" spc="-11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6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helyzetekre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adott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4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válaszok</a:t>
            </a:r>
            <a:r>
              <a:rPr sz="4000" b="1" spc="-1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mintázata.</a:t>
            </a:r>
            <a:endParaRPr sz="4000" dirty="0">
              <a:latin typeface="Book Antiqua" panose="02040602050305030304" pitchFamily="18" charset="0"/>
              <a:cs typeface="Trebuchet MS"/>
            </a:endParaRPr>
          </a:p>
          <a:p>
            <a:pPr marL="875030" marR="568325">
              <a:lnSpc>
                <a:spcPct val="140600"/>
              </a:lnSpc>
            </a:pPr>
            <a:r>
              <a:rPr sz="4000" b="1" spc="-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Kapcsolatban, </a:t>
            </a:r>
            <a:r>
              <a:rPr sz="4000" b="1" spc="-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találkozásban </a:t>
            </a:r>
            <a:r>
              <a:rPr sz="4000" b="1" spc="-16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születik! </a:t>
            </a:r>
            <a:r>
              <a:rPr sz="4000" b="1" spc="-1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3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ő</a:t>
            </a:r>
            <a:r>
              <a:rPr sz="4000" b="1" spc="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000" b="1" spc="-5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3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4000" b="1" spc="-2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000" b="1" spc="-7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ő</a:t>
            </a:r>
            <a:r>
              <a:rPr sz="4000" b="1" spc="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000" b="1" spc="-5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1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Ú</a:t>
            </a:r>
            <a:r>
              <a:rPr sz="4000" b="1" spc="-1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4000" b="1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000" b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2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4000" b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4000" b="1" spc="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</a:t>
            </a:r>
            <a:r>
              <a:rPr sz="4000" b="1" spc="-2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í</a:t>
            </a:r>
            <a:r>
              <a:rPr sz="4000" b="1" spc="-1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ó</a:t>
            </a:r>
            <a:r>
              <a:rPr sz="4000" b="1" spc="-5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3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000" b="1" spc="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4000" b="1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má</a:t>
            </a:r>
            <a:r>
              <a:rPr sz="4000" b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4000" b="1" spc="-6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y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4000" b="1" spc="-1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000" b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ó</a:t>
            </a:r>
            <a:r>
              <a:rPr sz="4000" b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  </a:t>
            </a:r>
            <a:r>
              <a:rPr sz="4000" b="1" spc="-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Segítő,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Ellenfél,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14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Keresett</a:t>
            </a:r>
            <a:r>
              <a:rPr sz="40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000" b="1" spc="-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személy.</a:t>
            </a:r>
            <a:endParaRPr sz="4000" dirty="0">
              <a:latin typeface="Book Antiqua" panose="02040602050305030304" pitchFamily="18" charset="0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422159" y="5006622"/>
            <a:ext cx="3865879" cy="5280660"/>
            <a:chOff x="14422159" y="5006622"/>
            <a:chExt cx="3865879" cy="5280660"/>
          </a:xfrm>
        </p:grpSpPr>
        <p:sp>
          <p:nvSpPr>
            <p:cNvPr id="11" name="object 11"/>
            <p:cNvSpPr/>
            <p:nvPr/>
          </p:nvSpPr>
          <p:spPr>
            <a:xfrm>
              <a:off x="14422159" y="6542522"/>
              <a:ext cx="3865879" cy="1541780"/>
            </a:xfrm>
            <a:custGeom>
              <a:avLst/>
              <a:gdLst/>
              <a:ahLst/>
              <a:cxnLst/>
              <a:rect l="l" t="t" r="r" b="b"/>
              <a:pathLst>
                <a:path w="3865880" h="1541779">
                  <a:moveTo>
                    <a:pt x="3865840" y="1541481"/>
                  </a:moveTo>
                  <a:lnTo>
                    <a:pt x="0" y="1541481"/>
                  </a:lnTo>
                  <a:lnTo>
                    <a:pt x="249631" y="948037"/>
                  </a:lnTo>
                  <a:lnTo>
                    <a:pt x="798822" y="457329"/>
                  </a:lnTo>
                  <a:lnTo>
                    <a:pt x="1348012" y="123327"/>
                  </a:lnTo>
                  <a:lnTo>
                    <a:pt x="1597644" y="0"/>
                  </a:lnTo>
                  <a:lnTo>
                    <a:pt x="3865840" y="0"/>
                  </a:lnTo>
                  <a:lnTo>
                    <a:pt x="3865840" y="1541481"/>
                  </a:lnTo>
                  <a:close/>
                </a:path>
              </a:pathLst>
            </a:custGeom>
            <a:solidFill>
              <a:srgbClr val="F1B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52911" y="8062672"/>
              <a:ext cx="1495425" cy="2224405"/>
            </a:xfrm>
            <a:custGeom>
              <a:avLst/>
              <a:gdLst/>
              <a:ahLst/>
              <a:cxnLst/>
              <a:rect l="l" t="t" r="r" b="b"/>
              <a:pathLst>
                <a:path w="1495425" h="2224404">
                  <a:moveTo>
                    <a:pt x="41901" y="142372"/>
                  </a:moveTo>
                  <a:lnTo>
                    <a:pt x="22134" y="129049"/>
                  </a:lnTo>
                  <a:lnTo>
                    <a:pt x="5938" y="105033"/>
                  </a:lnTo>
                  <a:lnTo>
                    <a:pt x="0" y="75622"/>
                  </a:lnTo>
                  <a:lnTo>
                    <a:pt x="5938" y="46200"/>
                  </a:lnTo>
                  <a:lnTo>
                    <a:pt x="22134" y="22161"/>
                  </a:lnTo>
                  <a:lnTo>
                    <a:pt x="46156" y="5947"/>
                  </a:lnTo>
                  <a:lnTo>
                    <a:pt x="75575" y="0"/>
                  </a:lnTo>
                  <a:lnTo>
                    <a:pt x="104993" y="5947"/>
                  </a:lnTo>
                  <a:lnTo>
                    <a:pt x="129016" y="22161"/>
                  </a:lnTo>
                  <a:lnTo>
                    <a:pt x="145211" y="46200"/>
                  </a:lnTo>
                  <a:lnTo>
                    <a:pt x="151150" y="75622"/>
                  </a:lnTo>
                  <a:lnTo>
                    <a:pt x="145211" y="105033"/>
                  </a:lnTo>
                  <a:lnTo>
                    <a:pt x="129016" y="129049"/>
                  </a:lnTo>
                  <a:lnTo>
                    <a:pt x="122311" y="133567"/>
                  </a:lnTo>
                  <a:lnTo>
                    <a:pt x="75575" y="133567"/>
                  </a:lnTo>
                  <a:lnTo>
                    <a:pt x="46156" y="139505"/>
                  </a:lnTo>
                  <a:lnTo>
                    <a:pt x="41901" y="142372"/>
                  </a:lnTo>
                  <a:close/>
                </a:path>
                <a:path w="1495425" h="2224404">
                  <a:moveTo>
                    <a:pt x="75575" y="151177"/>
                  </a:moveTo>
                  <a:lnTo>
                    <a:pt x="46156" y="145240"/>
                  </a:lnTo>
                  <a:lnTo>
                    <a:pt x="41901" y="142372"/>
                  </a:lnTo>
                  <a:lnTo>
                    <a:pt x="46156" y="139505"/>
                  </a:lnTo>
                  <a:lnTo>
                    <a:pt x="75575" y="133567"/>
                  </a:lnTo>
                  <a:lnTo>
                    <a:pt x="104993" y="139505"/>
                  </a:lnTo>
                  <a:lnTo>
                    <a:pt x="109248" y="142372"/>
                  </a:lnTo>
                  <a:lnTo>
                    <a:pt x="104993" y="145240"/>
                  </a:lnTo>
                  <a:lnTo>
                    <a:pt x="75575" y="151177"/>
                  </a:lnTo>
                  <a:close/>
                </a:path>
                <a:path w="1495425" h="2224404">
                  <a:moveTo>
                    <a:pt x="109248" y="142372"/>
                  </a:moveTo>
                  <a:lnTo>
                    <a:pt x="104993" y="139505"/>
                  </a:lnTo>
                  <a:lnTo>
                    <a:pt x="75575" y="133567"/>
                  </a:lnTo>
                  <a:lnTo>
                    <a:pt x="122311" y="133567"/>
                  </a:lnTo>
                  <a:lnTo>
                    <a:pt x="109248" y="142372"/>
                  </a:lnTo>
                  <a:close/>
                </a:path>
                <a:path w="1495425" h="2224404">
                  <a:moveTo>
                    <a:pt x="41901" y="275874"/>
                  </a:moveTo>
                  <a:lnTo>
                    <a:pt x="22134" y="262550"/>
                  </a:lnTo>
                  <a:lnTo>
                    <a:pt x="5938" y="238534"/>
                  </a:lnTo>
                  <a:lnTo>
                    <a:pt x="0" y="209123"/>
                  </a:lnTo>
                  <a:lnTo>
                    <a:pt x="5938" y="179712"/>
                  </a:lnTo>
                  <a:lnTo>
                    <a:pt x="22134" y="155696"/>
                  </a:lnTo>
                  <a:lnTo>
                    <a:pt x="41901" y="142372"/>
                  </a:lnTo>
                  <a:lnTo>
                    <a:pt x="46156" y="145240"/>
                  </a:lnTo>
                  <a:lnTo>
                    <a:pt x="75575" y="151177"/>
                  </a:lnTo>
                  <a:lnTo>
                    <a:pt x="122311" y="151177"/>
                  </a:lnTo>
                  <a:lnTo>
                    <a:pt x="129016" y="155696"/>
                  </a:lnTo>
                  <a:lnTo>
                    <a:pt x="145211" y="179712"/>
                  </a:lnTo>
                  <a:lnTo>
                    <a:pt x="151150" y="209123"/>
                  </a:lnTo>
                  <a:lnTo>
                    <a:pt x="145211" y="238534"/>
                  </a:lnTo>
                  <a:lnTo>
                    <a:pt x="129016" y="262550"/>
                  </a:lnTo>
                  <a:lnTo>
                    <a:pt x="122311" y="267069"/>
                  </a:lnTo>
                  <a:lnTo>
                    <a:pt x="75575" y="267069"/>
                  </a:lnTo>
                  <a:lnTo>
                    <a:pt x="46156" y="273006"/>
                  </a:lnTo>
                  <a:lnTo>
                    <a:pt x="41901" y="275874"/>
                  </a:lnTo>
                  <a:close/>
                </a:path>
                <a:path w="1495425" h="2224404">
                  <a:moveTo>
                    <a:pt x="122311" y="151177"/>
                  </a:moveTo>
                  <a:lnTo>
                    <a:pt x="75575" y="151177"/>
                  </a:lnTo>
                  <a:lnTo>
                    <a:pt x="104993" y="145240"/>
                  </a:lnTo>
                  <a:lnTo>
                    <a:pt x="109248" y="142372"/>
                  </a:lnTo>
                  <a:lnTo>
                    <a:pt x="122311" y="151177"/>
                  </a:lnTo>
                  <a:close/>
                </a:path>
                <a:path w="1495425" h="2224404">
                  <a:moveTo>
                    <a:pt x="75575" y="284679"/>
                  </a:moveTo>
                  <a:lnTo>
                    <a:pt x="46156" y="278742"/>
                  </a:lnTo>
                  <a:lnTo>
                    <a:pt x="41901" y="275874"/>
                  </a:lnTo>
                  <a:lnTo>
                    <a:pt x="46156" y="273006"/>
                  </a:lnTo>
                  <a:lnTo>
                    <a:pt x="75575" y="267069"/>
                  </a:lnTo>
                  <a:lnTo>
                    <a:pt x="104993" y="273006"/>
                  </a:lnTo>
                  <a:lnTo>
                    <a:pt x="109248" y="275874"/>
                  </a:lnTo>
                  <a:lnTo>
                    <a:pt x="104993" y="278742"/>
                  </a:lnTo>
                  <a:lnTo>
                    <a:pt x="75575" y="284679"/>
                  </a:lnTo>
                  <a:close/>
                </a:path>
                <a:path w="1495425" h="2224404">
                  <a:moveTo>
                    <a:pt x="109248" y="275874"/>
                  </a:moveTo>
                  <a:lnTo>
                    <a:pt x="104993" y="273006"/>
                  </a:lnTo>
                  <a:lnTo>
                    <a:pt x="75575" y="267069"/>
                  </a:lnTo>
                  <a:lnTo>
                    <a:pt x="122311" y="267069"/>
                  </a:lnTo>
                  <a:lnTo>
                    <a:pt x="109248" y="275874"/>
                  </a:lnTo>
                  <a:close/>
                </a:path>
                <a:path w="1495425" h="2224404">
                  <a:moveTo>
                    <a:pt x="41901" y="409376"/>
                  </a:moveTo>
                  <a:lnTo>
                    <a:pt x="22134" y="396052"/>
                  </a:lnTo>
                  <a:lnTo>
                    <a:pt x="5938" y="372036"/>
                  </a:lnTo>
                  <a:lnTo>
                    <a:pt x="0" y="342625"/>
                  </a:lnTo>
                  <a:lnTo>
                    <a:pt x="5938" y="313214"/>
                  </a:lnTo>
                  <a:lnTo>
                    <a:pt x="22134" y="289198"/>
                  </a:lnTo>
                  <a:lnTo>
                    <a:pt x="41901" y="275874"/>
                  </a:lnTo>
                  <a:lnTo>
                    <a:pt x="46156" y="278742"/>
                  </a:lnTo>
                  <a:lnTo>
                    <a:pt x="75575" y="284679"/>
                  </a:lnTo>
                  <a:lnTo>
                    <a:pt x="122311" y="284679"/>
                  </a:lnTo>
                  <a:lnTo>
                    <a:pt x="129016" y="289198"/>
                  </a:lnTo>
                  <a:lnTo>
                    <a:pt x="145211" y="313214"/>
                  </a:lnTo>
                  <a:lnTo>
                    <a:pt x="151150" y="342625"/>
                  </a:lnTo>
                  <a:lnTo>
                    <a:pt x="145211" y="372036"/>
                  </a:lnTo>
                  <a:lnTo>
                    <a:pt x="129016" y="396052"/>
                  </a:lnTo>
                  <a:lnTo>
                    <a:pt x="122311" y="400571"/>
                  </a:lnTo>
                  <a:lnTo>
                    <a:pt x="75575" y="400571"/>
                  </a:lnTo>
                  <a:lnTo>
                    <a:pt x="46156" y="406508"/>
                  </a:lnTo>
                  <a:lnTo>
                    <a:pt x="41901" y="409376"/>
                  </a:lnTo>
                  <a:close/>
                </a:path>
                <a:path w="1495425" h="2224404">
                  <a:moveTo>
                    <a:pt x="122311" y="284679"/>
                  </a:moveTo>
                  <a:lnTo>
                    <a:pt x="75575" y="284679"/>
                  </a:lnTo>
                  <a:lnTo>
                    <a:pt x="104993" y="278742"/>
                  </a:lnTo>
                  <a:lnTo>
                    <a:pt x="109248" y="275874"/>
                  </a:lnTo>
                  <a:lnTo>
                    <a:pt x="122311" y="284679"/>
                  </a:lnTo>
                  <a:close/>
                </a:path>
                <a:path w="1495425" h="2224404">
                  <a:moveTo>
                    <a:pt x="75575" y="418180"/>
                  </a:moveTo>
                  <a:lnTo>
                    <a:pt x="46156" y="412243"/>
                  </a:lnTo>
                  <a:lnTo>
                    <a:pt x="41901" y="409376"/>
                  </a:lnTo>
                  <a:lnTo>
                    <a:pt x="46156" y="406508"/>
                  </a:lnTo>
                  <a:lnTo>
                    <a:pt x="75575" y="400571"/>
                  </a:lnTo>
                  <a:lnTo>
                    <a:pt x="104993" y="406508"/>
                  </a:lnTo>
                  <a:lnTo>
                    <a:pt x="109248" y="409376"/>
                  </a:lnTo>
                  <a:lnTo>
                    <a:pt x="104993" y="412243"/>
                  </a:lnTo>
                  <a:lnTo>
                    <a:pt x="75575" y="418180"/>
                  </a:lnTo>
                  <a:close/>
                </a:path>
                <a:path w="1495425" h="2224404">
                  <a:moveTo>
                    <a:pt x="109248" y="409376"/>
                  </a:moveTo>
                  <a:lnTo>
                    <a:pt x="104993" y="406508"/>
                  </a:lnTo>
                  <a:lnTo>
                    <a:pt x="75575" y="400571"/>
                  </a:lnTo>
                  <a:lnTo>
                    <a:pt x="122311" y="400571"/>
                  </a:lnTo>
                  <a:lnTo>
                    <a:pt x="109248" y="409376"/>
                  </a:lnTo>
                  <a:close/>
                </a:path>
                <a:path w="1495425" h="2224404">
                  <a:moveTo>
                    <a:pt x="41901" y="542877"/>
                  </a:moveTo>
                  <a:lnTo>
                    <a:pt x="22134" y="529554"/>
                  </a:lnTo>
                  <a:lnTo>
                    <a:pt x="5938" y="505537"/>
                  </a:lnTo>
                  <a:lnTo>
                    <a:pt x="0" y="476126"/>
                  </a:lnTo>
                  <a:lnTo>
                    <a:pt x="5938" y="446715"/>
                  </a:lnTo>
                  <a:lnTo>
                    <a:pt x="22134" y="422699"/>
                  </a:lnTo>
                  <a:lnTo>
                    <a:pt x="41901" y="409376"/>
                  </a:lnTo>
                  <a:lnTo>
                    <a:pt x="46156" y="412243"/>
                  </a:lnTo>
                  <a:lnTo>
                    <a:pt x="75575" y="418180"/>
                  </a:lnTo>
                  <a:lnTo>
                    <a:pt x="122311" y="418180"/>
                  </a:lnTo>
                  <a:lnTo>
                    <a:pt x="129016" y="422699"/>
                  </a:lnTo>
                  <a:lnTo>
                    <a:pt x="145211" y="446715"/>
                  </a:lnTo>
                  <a:lnTo>
                    <a:pt x="151150" y="476126"/>
                  </a:lnTo>
                  <a:lnTo>
                    <a:pt x="145211" y="505537"/>
                  </a:lnTo>
                  <a:lnTo>
                    <a:pt x="129016" y="529554"/>
                  </a:lnTo>
                  <a:lnTo>
                    <a:pt x="122311" y="534072"/>
                  </a:lnTo>
                  <a:lnTo>
                    <a:pt x="75575" y="534072"/>
                  </a:lnTo>
                  <a:lnTo>
                    <a:pt x="46156" y="540009"/>
                  </a:lnTo>
                  <a:lnTo>
                    <a:pt x="41901" y="542877"/>
                  </a:lnTo>
                  <a:close/>
                </a:path>
                <a:path w="1495425" h="2224404">
                  <a:moveTo>
                    <a:pt x="122311" y="418180"/>
                  </a:moveTo>
                  <a:lnTo>
                    <a:pt x="75575" y="418180"/>
                  </a:lnTo>
                  <a:lnTo>
                    <a:pt x="104993" y="412243"/>
                  </a:lnTo>
                  <a:lnTo>
                    <a:pt x="109248" y="409376"/>
                  </a:lnTo>
                  <a:lnTo>
                    <a:pt x="122311" y="418180"/>
                  </a:lnTo>
                  <a:close/>
                </a:path>
                <a:path w="1495425" h="2224404">
                  <a:moveTo>
                    <a:pt x="75575" y="551682"/>
                  </a:moveTo>
                  <a:lnTo>
                    <a:pt x="46156" y="545745"/>
                  </a:lnTo>
                  <a:lnTo>
                    <a:pt x="41901" y="542877"/>
                  </a:lnTo>
                  <a:lnTo>
                    <a:pt x="46156" y="540009"/>
                  </a:lnTo>
                  <a:lnTo>
                    <a:pt x="75575" y="534072"/>
                  </a:lnTo>
                  <a:lnTo>
                    <a:pt x="104993" y="540009"/>
                  </a:lnTo>
                  <a:lnTo>
                    <a:pt x="109248" y="542877"/>
                  </a:lnTo>
                  <a:lnTo>
                    <a:pt x="104993" y="545745"/>
                  </a:lnTo>
                  <a:lnTo>
                    <a:pt x="75575" y="551682"/>
                  </a:lnTo>
                  <a:close/>
                </a:path>
                <a:path w="1495425" h="2224404">
                  <a:moveTo>
                    <a:pt x="109248" y="542877"/>
                  </a:moveTo>
                  <a:lnTo>
                    <a:pt x="104993" y="540009"/>
                  </a:lnTo>
                  <a:lnTo>
                    <a:pt x="75575" y="534072"/>
                  </a:lnTo>
                  <a:lnTo>
                    <a:pt x="122311" y="534072"/>
                  </a:lnTo>
                  <a:lnTo>
                    <a:pt x="109248" y="542877"/>
                  </a:lnTo>
                  <a:close/>
                </a:path>
                <a:path w="1495425" h="2224404">
                  <a:moveTo>
                    <a:pt x="41901" y="676379"/>
                  </a:moveTo>
                  <a:lnTo>
                    <a:pt x="22134" y="663055"/>
                  </a:lnTo>
                  <a:lnTo>
                    <a:pt x="5938" y="639039"/>
                  </a:lnTo>
                  <a:lnTo>
                    <a:pt x="0" y="609628"/>
                  </a:lnTo>
                  <a:lnTo>
                    <a:pt x="5938" y="580217"/>
                  </a:lnTo>
                  <a:lnTo>
                    <a:pt x="22134" y="556201"/>
                  </a:lnTo>
                  <a:lnTo>
                    <a:pt x="41901" y="542877"/>
                  </a:lnTo>
                  <a:lnTo>
                    <a:pt x="46156" y="545745"/>
                  </a:lnTo>
                  <a:lnTo>
                    <a:pt x="75575" y="551682"/>
                  </a:lnTo>
                  <a:lnTo>
                    <a:pt x="122311" y="551682"/>
                  </a:lnTo>
                  <a:lnTo>
                    <a:pt x="129016" y="556201"/>
                  </a:lnTo>
                  <a:lnTo>
                    <a:pt x="145211" y="580217"/>
                  </a:lnTo>
                  <a:lnTo>
                    <a:pt x="151150" y="609628"/>
                  </a:lnTo>
                  <a:lnTo>
                    <a:pt x="145211" y="639039"/>
                  </a:lnTo>
                  <a:lnTo>
                    <a:pt x="129016" y="663055"/>
                  </a:lnTo>
                  <a:lnTo>
                    <a:pt x="122311" y="667574"/>
                  </a:lnTo>
                  <a:lnTo>
                    <a:pt x="75575" y="667574"/>
                  </a:lnTo>
                  <a:lnTo>
                    <a:pt x="46156" y="673511"/>
                  </a:lnTo>
                  <a:lnTo>
                    <a:pt x="41901" y="676379"/>
                  </a:lnTo>
                  <a:close/>
                </a:path>
                <a:path w="1495425" h="2224404">
                  <a:moveTo>
                    <a:pt x="122311" y="551682"/>
                  </a:moveTo>
                  <a:lnTo>
                    <a:pt x="75575" y="551682"/>
                  </a:lnTo>
                  <a:lnTo>
                    <a:pt x="104993" y="545745"/>
                  </a:lnTo>
                  <a:lnTo>
                    <a:pt x="109248" y="542877"/>
                  </a:lnTo>
                  <a:lnTo>
                    <a:pt x="122311" y="551682"/>
                  </a:lnTo>
                  <a:close/>
                </a:path>
                <a:path w="1495425" h="2224404">
                  <a:moveTo>
                    <a:pt x="75575" y="685184"/>
                  </a:moveTo>
                  <a:lnTo>
                    <a:pt x="46156" y="679247"/>
                  </a:lnTo>
                  <a:lnTo>
                    <a:pt x="41901" y="676379"/>
                  </a:lnTo>
                  <a:lnTo>
                    <a:pt x="46156" y="673511"/>
                  </a:lnTo>
                  <a:lnTo>
                    <a:pt x="75575" y="667574"/>
                  </a:lnTo>
                  <a:lnTo>
                    <a:pt x="104993" y="673511"/>
                  </a:lnTo>
                  <a:lnTo>
                    <a:pt x="109248" y="676379"/>
                  </a:lnTo>
                  <a:lnTo>
                    <a:pt x="104993" y="679247"/>
                  </a:lnTo>
                  <a:lnTo>
                    <a:pt x="75575" y="685184"/>
                  </a:lnTo>
                  <a:close/>
                </a:path>
                <a:path w="1495425" h="2224404">
                  <a:moveTo>
                    <a:pt x="109248" y="676379"/>
                  </a:moveTo>
                  <a:lnTo>
                    <a:pt x="104993" y="673511"/>
                  </a:lnTo>
                  <a:lnTo>
                    <a:pt x="75575" y="667574"/>
                  </a:lnTo>
                  <a:lnTo>
                    <a:pt x="122311" y="667574"/>
                  </a:lnTo>
                  <a:lnTo>
                    <a:pt x="109248" y="676379"/>
                  </a:lnTo>
                  <a:close/>
                </a:path>
                <a:path w="1495425" h="2224404">
                  <a:moveTo>
                    <a:pt x="41901" y="809880"/>
                  </a:moveTo>
                  <a:lnTo>
                    <a:pt x="22134" y="796557"/>
                  </a:lnTo>
                  <a:lnTo>
                    <a:pt x="5938" y="772541"/>
                  </a:lnTo>
                  <a:lnTo>
                    <a:pt x="0" y="743130"/>
                  </a:lnTo>
                  <a:lnTo>
                    <a:pt x="5938" y="713718"/>
                  </a:lnTo>
                  <a:lnTo>
                    <a:pt x="22134" y="689702"/>
                  </a:lnTo>
                  <a:lnTo>
                    <a:pt x="41901" y="676379"/>
                  </a:lnTo>
                  <a:lnTo>
                    <a:pt x="46156" y="679247"/>
                  </a:lnTo>
                  <a:lnTo>
                    <a:pt x="75575" y="685184"/>
                  </a:lnTo>
                  <a:lnTo>
                    <a:pt x="122311" y="685184"/>
                  </a:lnTo>
                  <a:lnTo>
                    <a:pt x="129016" y="689702"/>
                  </a:lnTo>
                  <a:lnTo>
                    <a:pt x="145211" y="713718"/>
                  </a:lnTo>
                  <a:lnTo>
                    <a:pt x="151150" y="743130"/>
                  </a:lnTo>
                  <a:lnTo>
                    <a:pt x="145211" y="772541"/>
                  </a:lnTo>
                  <a:lnTo>
                    <a:pt x="129016" y="796557"/>
                  </a:lnTo>
                  <a:lnTo>
                    <a:pt x="122311" y="801075"/>
                  </a:lnTo>
                  <a:lnTo>
                    <a:pt x="75575" y="801075"/>
                  </a:lnTo>
                  <a:lnTo>
                    <a:pt x="46156" y="807013"/>
                  </a:lnTo>
                  <a:lnTo>
                    <a:pt x="41901" y="809880"/>
                  </a:lnTo>
                  <a:close/>
                </a:path>
                <a:path w="1495425" h="2224404">
                  <a:moveTo>
                    <a:pt x="122311" y="685184"/>
                  </a:moveTo>
                  <a:lnTo>
                    <a:pt x="75575" y="685184"/>
                  </a:lnTo>
                  <a:lnTo>
                    <a:pt x="104993" y="679247"/>
                  </a:lnTo>
                  <a:lnTo>
                    <a:pt x="109248" y="676379"/>
                  </a:lnTo>
                  <a:lnTo>
                    <a:pt x="122311" y="685184"/>
                  </a:lnTo>
                  <a:close/>
                </a:path>
                <a:path w="1495425" h="2224404">
                  <a:moveTo>
                    <a:pt x="75575" y="818685"/>
                  </a:moveTo>
                  <a:lnTo>
                    <a:pt x="46156" y="812748"/>
                  </a:lnTo>
                  <a:lnTo>
                    <a:pt x="41901" y="809880"/>
                  </a:lnTo>
                  <a:lnTo>
                    <a:pt x="46156" y="807013"/>
                  </a:lnTo>
                  <a:lnTo>
                    <a:pt x="75575" y="801075"/>
                  </a:lnTo>
                  <a:lnTo>
                    <a:pt x="104993" y="807013"/>
                  </a:lnTo>
                  <a:lnTo>
                    <a:pt x="109248" y="809880"/>
                  </a:lnTo>
                  <a:lnTo>
                    <a:pt x="104993" y="812748"/>
                  </a:lnTo>
                  <a:lnTo>
                    <a:pt x="75575" y="818685"/>
                  </a:lnTo>
                  <a:close/>
                </a:path>
                <a:path w="1495425" h="2224404">
                  <a:moveTo>
                    <a:pt x="109248" y="809880"/>
                  </a:moveTo>
                  <a:lnTo>
                    <a:pt x="104993" y="807013"/>
                  </a:lnTo>
                  <a:lnTo>
                    <a:pt x="75575" y="801075"/>
                  </a:lnTo>
                  <a:lnTo>
                    <a:pt x="122311" y="801075"/>
                  </a:lnTo>
                  <a:lnTo>
                    <a:pt x="109248" y="809880"/>
                  </a:lnTo>
                  <a:close/>
                </a:path>
                <a:path w="1495425" h="2224404">
                  <a:moveTo>
                    <a:pt x="75575" y="952187"/>
                  </a:moveTo>
                  <a:lnTo>
                    <a:pt x="46156" y="946250"/>
                  </a:lnTo>
                  <a:lnTo>
                    <a:pt x="22134" y="930058"/>
                  </a:lnTo>
                  <a:lnTo>
                    <a:pt x="5938" y="906042"/>
                  </a:lnTo>
                  <a:lnTo>
                    <a:pt x="0" y="876631"/>
                  </a:lnTo>
                  <a:lnTo>
                    <a:pt x="5938" y="847220"/>
                  </a:lnTo>
                  <a:lnTo>
                    <a:pt x="22134" y="823204"/>
                  </a:lnTo>
                  <a:lnTo>
                    <a:pt x="41901" y="809880"/>
                  </a:lnTo>
                  <a:lnTo>
                    <a:pt x="46156" y="812748"/>
                  </a:lnTo>
                  <a:lnTo>
                    <a:pt x="75575" y="818685"/>
                  </a:lnTo>
                  <a:lnTo>
                    <a:pt x="122311" y="818685"/>
                  </a:lnTo>
                  <a:lnTo>
                    <a:pt x="129016" y="823204"/>
                  </a:lnTo>
                  <a:lnTo>
                    <a:pt x="145211" y="847220"/>
                  </a:lnTo>
                  <a:lnTo>
                    <a:pt x="151150" y="876631"/>
                  </a:lnTo>
                  <a:lnTo>
                    <a:pt x="145211" y="906042"/>
                  </a:lnTo>
                  <a:lnTo>
                    <a:pt x="129016" y="930058"/>
                  </a:lnTo>
                  <a:lnTo>
                    <a:pt x="104993" y="946250"/>
                  </a:lnTo>
                  <a:lnTo>
                    <a:pt x="75575" y="952187"/>
                  </a:lnTo>
                  <a:close/>
                </a:path>
                <a:path w="1495425" h="2224404">
                  <a:moveTo>
                    <a:pt x="122311" y="818685"/>
                  </a:moveTo>
                  <a:lnTo>
                    <a:pt x="75575" y="818685"/>
                  </a:lnTo>
                  <a:lnTo>
                    <a:pt x="104993" y="812748"/>
                  </a:lnTo>
                  <a:lnTo>
                    <a:pt x="109248" y="809880"/>
                  </a:lnTo>
                  <a:lnTo>
                    <a:pt x="122311" y="818685"/>
                  </a:lnTo>
                  <a:close/>
                </a:path>
                <a:path w="1495425" h="2224404">
                  <a:moveTo>
                    <a:pt x="1495349" y="2224327"/>
                  </a:moveTo>
                  <a:lnTo>
                    <a:pt x="1000356" y="2224327"/>
                  </a:lnTo>
                  <a:lnTo>
                    <a:pt x="1000356" y="1449179"/>
                  </a:lnTo>
                  <a:lnTo>
                    <a:pt x="1495349" y="1449179"/>
                  </a:lnTo>
                  <a:lnTo>
                    <a:pt x="1495349" y="2224327"/>
                  </a:lnTo>
                  <a:close/>
                </a:path>
                <a:path w="1495425" h="2224404">
                  <a:moveTo>
                    <a:pt x="1470556" y="793766"/>
                  </a:moveTo>
                  <a:lnTo>
                    <a:pt x="1025215" y="793766"/>
                  </a:lnTo>
                  <a:lnTo>
                    <a:pt x="1025215" y="21929"/>
                  </a:lnTo>
                  <a:lnTo>
                    <a:pt x="1470556" y="21929"/>
                  </a:lnTo>
                  <a:lnTo>
                    <a:pt x="1470556" y="793766"/>
                  </a:lnTo>
                  <a:close/>
                </a:path>
              </a:pathLst>
            </a:custGeom>
            <a:solidFill>
              <a:srgbClr val="B9A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19270" y="5006622"/>
              <a:ext cx="3768729" cy="5177737"/>
            </a:xfrm>
            <a:prstGeom prst="rect">
              <a:avLst/>
            </a:prstGeom>
          </p:spPr>
        </p:pic>
      </p:grpSp>
      <p:pic>
        <p:nvPicPr>
          <p:cNvPr id="14" name="Kép 2" descr="erasmus2020fl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80937"/>
            <a:ext cx="2567642" cy="734847"/>
          </a:xfrm>
          <a:prstGeom prst="rect">
            <a:avLst/>
          </a:prstGeom>
          <a:noFill/>
        </p:spPr>
      </p:pic>
      <p:pic>
        <p:nvPicPr>
          <p:cNvPr id="15" name="Kép 3" descr="Logo_zold_fekete_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0" y="32957"/>
            <a:ext cx="734289" cy="829579"/>
          </a:xfrm>
          <a:prstGeom prst="rect">
            <a:avLst/>
          </a:prstGeom>
          <a:noFill/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082" y="9221180"/>
            <a:ext cx="631327" cy="963179"/>
          </a:xfrm>
          <a:prstGeom prst="rect">
            <a:avLst/>
          </a:prstGeom>
        </p:spPr>
      </p:pic>
      <p:pic>
        <p:nvPicPr>
          <p:cNvPr id="17" name="Kép 16" descr="amaka1tran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44024" y="9221180"/>
            <a:ext cx="1241019" cy="96317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2679" y="9519791"/>
            <a:ext cx="960820" cy="66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188211"/>
            <a:ext cx="18286095" cy="2099310"/>
          </a:xfrm>
          <a:custGeom>
            <a:avLst/>
            <a:gdLst/>
            <a:ahLst/>
            <a:cxnLst/>
            <a:rect l="l" t="t" r="r" b="b"/>
            <a:pathLst>
              <a:path w="18286095" h="2099309">
                <a:moveTo>
                  <a:pt x="0" y="0"/>
                </a:moveTo>
                <a:lnTo>
                  <a:pt x="18285706" y="0"/>
                </a:lnTo>
                <a:lnTo>
                  <a:pt x="18285706" y="2098788"/>
                </a:lnTo>
                <a:lnTo>
                  <a:pt x="0" y="2098788"/>
                </a:lnTo>
                <a:lnTo>
                  <a:pt x="0" y="0"/>
                </a:lnTo>
                <a:close/>
              </a:path>
            </a:pathLst>
          </a:custGeom>
          <a:solidFill>
            <a:srgbClr val="F1C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799018" y="0"/>
            <a:ext cx="2489200" cy="2909570"/>
            <a:chOff x="15799018" y="0"/>
            <a:chExt cx="2489200" cy="2909570"/>
          </a:xfrm>
        </p:grpSpPr>
        <p:sp>
          <p:nvSpPr>
            <p:cNvPr id="5" name="object 5"/>
            <p:cNvSpPr/>
            <p:nvPr/>
          </p:nvSpPr>
          <p:spPr>
            <a:xfrm>
              <a:off x="18196510" y="1026883"/>
              <a:ext cx="92075" cy="1504315"/>
            </a:xfrm>
            <a:custGeom>
              <a:avLst/>
              <a:gdLst/>
              <a:ahLst/>
              <a:cxnLst/>
              <a:rect l="l" t="t" r="r" b="b"/>
              <a:pathLst>
                <a:path w="92075" h="1504314">
                  <a:moveTo>
                    <a:pt x="91489" y="1503733"/>
                  </a:moveTo>
                  <a:lnTo>
                    <a:pt x="57562" y="1486174"/>
                  </a:lnTo>
                  <a:lnTo>
                    <a:pt x="27125" y="1455709"/>
                  </a:lnTo>
                  <a:lnTo>
                    <a:pt x="7167" y="1417073"/>
                  </a:lnTo>
                  <a:lnTo>
                    <a:pt x="0" y="1372582"/>
                  </a:lnTo>
                  <a:lnTo>
                    <a:pt x="0" y="131190"/>
                  </a:lnTo>
                  <a:lnTo>
                    <a:pt x="7167" y="86694"/>
                  </a:lnTo>
                  <a:lnTo>
                    <a:pt x="27125" y="48046"/>
                  </a:lnTo>
                  <a:lnTo>
                    <a:pt x="57562" y="17568"/>
                  </a:lnTo>
                  <a:lnTo>
                    <a:pt x="91489" y="0"/>
                  </a:lnTo>
                  <a:lnTo>
                    <a:pt x="91489" y="1503733"/>
                  </a:lnTo>
                  <a:close/>
                </a:path>
              </a:pathLst>
            </a:custGeom>
            <a:solidFill>
              <a:srgbClr val="4A86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61431" y="1053091"/>
              <a:ext cx="1426845" cy="1856105"/>
            </a:xfrm>
            <a:custGeom>
              <a:avLst/>
              <a:gdLst/>
              <a:ahLst/>
              <a:cxnLst/>
              <a:rect l="l" t="t" r="r" b="b"/>
              <a:pathLst>
                <a:path w="1426844" h="1856105">
                  <a:moveTo>
                    <a:pt x="518877" y="1856072"/>
                  </a:moveTo>
                  <a:lnTo>
                    <a:pt x="484110" y="1856072"/>
                  </a:lnTo>
                  <a:lnTo>
                    <a:pt x="453263" y="1854599"/>
                  </a:lnTo>
                  <a:lnTo>
                    <a:pt x="406315" y="1847833"/>
                  </a:lnTo>
                  <a:lnTo>
                    <a:pt x="360862" y="1836816"/>
                  </a:lnTo>
                  <a:lnTo>
                    <a:pt x="317115" y="1821759"/>
                  </a:lnTo>
                  <a:lnTo>
                    <a:pt x="275286" y="1802874"/>
                  </a:lnTo>
                  <a:lnTo>
                    <a:pt x="235586" y="1780374"/>
                  </a:lnTo>
                  <a:lnTo>
                    <a:pt x="198228" y="1754471"/>
                  </a:lnTo>
                  <a:lnTo>
                    <a:pt x="163423" y="1725376"/>
                  </a:lnTo>
                  <a:lnTo>
                    <a:pt x="131382" y="1693302"/>
                  </a:lnTo>
                  <a:lnTo>
                    <a:pt x="102319" y="1658461"/>
                  </a:lnTo>
                  <a:lnTo>
                    <a:pt x="76443" y="1621064"/>
                  </a:lnTo>
                  <a:lnTo>
                    <a:pt x="53968" y="1581324"/>
                  </a:lnTo>
                  <a:lnTo>
                    <a:pt x="35104" y="1539453"/>
                  </a:lnTo>
                  <a:lnTo>
                    <a:pt x="20063" y="1495663"/>
                  </a:lnTo>
                  <a:lnTo>
                    <a:pt x="9058" y="1450166"/>
                  </a:lnTo>
                  <a:lnTo>
                    <a:pt x="2299" y="1403173"/>
                  </a:lnTo>
                  <a:lnTo>
                    <a:pt x="0" y="1354897"/>
                  </a:lnTo>
                  <a:lnTo>
                    <a:pt x="0" y="94610"/>
                  </a:lnTo>
                  <a:lnTo>
                    <a:pt x="7426" y="57778"/>
                  </a:lnTo>
                  <a:lnTo>
                    <a:pt x="27679" y="27705"/>
                  </a:lnTo>
                  <a:lnTo>
                    <a:pt x="57724" y="7433"/>
                  </a:lnTo>
                  <a:lnTo>
                    <a:pt x="94522" y="0"/>
                  </a:lnTo>
                  <a:lnTo>
                    <a:pt x="131302" y="7433"/>
                  </a:lnTo>
                  <a:lnTo>
                    <a:pt x="161348" y="27705"/>
                  </a:lnTo>
                  <a:lnTo>
                    <a:pt x="181613" y="57778"/>
                  </a:lnTo>
                  <a:lnTo>
                    <a:pt x="189045" y="94610"/>
                  </a:lnTo>
                  <a:lnTo>
                    <a:pt x="189045" y="1354897"/>
                  </a:lnTo>
                  <a:lnTo>
                    <a:pt x="192439" y="1401061"/>
                  </a:lnTo>
                  <a:lnTo>
                    <a:pt x="202296" y="1445140"/>
                  </a:lnTo>
                  <a:lnTo>
                    <a:pt x="218129" y="1486649"/>
                  </a:lnTo>
                  <a:lnTo>
                    <a:pt x="239452" y="1525099"/>
                  </a:lnTo>
                  <a:lnTo>
                    <a:pt x="265776" y="1560003"/>
                  </a:lnTo>
                  <a:lnTo>
                    <a:pt x="296616" y="1590874"/>
                  </a:lnTo>
                  <a:lnTo>
                    <a:pt x="331483" y="1617225"/>
                  </a:lnTo>
                  <a:lnTo>
                    <a:pt x="369892" y="1638568"/>
                  </a:lnTo>
                  <a:lnTo>
                    <a:pt x="411354" y="1654417"/>
                  </a:lnTo>
                  <a:lnTo>
                    <a:pt x="455384" y="1664283"/>
                  </a:lnTo>
                  <a:lnTo>
                    <a:pt x="501493" y="1667681"/>
                  </a:lnTo>
                  <a:lnTo>
                    <a:pt x="893004" y="1667681"/>
                  </a:lnTo>
                  <a:lnTo>
                    <a:pt x="871628" y="1693302"/>
                  </a:lnTo>
                  <a:lnTo>
                    <a:pt x="839584" y="1725376"/>
                  </a:lnTo>
                  <a:lnTo>
                    <a:pt x="804775" y="1754471"/>
                  </a:lnTo>
                  <a:lnTo>
                    <a:pt x="767413" y="1780374"/>
                  </a:lnTo>
                  <a:lnTo>
                    <a:pt x="727710" y="1802874"/>
                  </a:lnTo>
                  <a:lnTo>
                    <a:pt x="685878" y="1821759"/>
                  </a:lnTo>
                  <a:lnTo>
                    <a:pt x="642128" y="1836816"/>
                  </a:lnTo>
                  <a:lnTo>
                    <a:pt x="596673" y="1847833"/>
                  </a:lnTo>
                  <a:lnTo>
                    <a:pt x="549724" y="1854599"/>
                  </a:lnTo>
                  <a:lnTo>
                    <a:pt x="518877" y="1856072"/>
                  </a:lnTo>
                  <a:close/>
                </a:path>
                <a:path w="1426844" h="1856105">
                  <a:moveTo>
                    <a:pt x="893004" y="1667681"/>
                  </a:moveTo>
                  <a:lnTo>
                    <a:pt x="501493" y="1667681"/>
                  </a:lnTo>
                  <a:lnTo>
                    <a:pt x="547614" y="1664283"/>
                  </a:lnTo>
                  <a:lnTo>
                    <a:pt x="591652" y="1654417"/>
                  </a:lnTo>
                  <a:lnTo>
                    <a:pt x="633122" y="1638568"/>
                  </a:lnTo>
                  <a:lnTo>
                    <a:pt x="671536" y="1617225"/>
                  </a:lnTo>
                  <a:lnTo>
                    <a:pt x="706408" y="1590874"/>
                  </a:lnTo>
                  <a:lnTo>
                    <a:pt x="737251" y="1560003"/>
                  </a:lnTo>
                  <a:lnTo>
                    <a:pt x="763577" y="1525099"/>
                  </a:lnTo>
                  <a:lnTo>
                    <a:pt x="784901" y="1486649"/>
                  </a:lnTo>
                  <a:lnTo>
                    <a:pt x="800735" y="1445140"/>
                  </a:lnTo>
                  <a:lnTo>
                    <a:pt x="810592" y="1401061"/>
                  </a:lnTo>
                  <a:lnTo>
                    <a:pt x="813986" y="1354897"/>
                  </a:lnTo>
                  <a:lnTo>
                    <a:pt x="813986" y="716885"/>
                  </a:lnTo>
                  <a:lnTo>
                    <a:pt x="816226" y="669883"/>
                  </a:lnTo>
                  <a:lnTo>
                    <a:pt x="822807" y="624131"/>
                  </a:lnTo>
                  <a:lnTo>
                    <a:pt x="833523" y="579835"/>
                  </a:lnTo>
                  <a:lnTo>
                    <a:pt x="848169" y="537201"/>
                  </a:lnTo>
                  <a:lnTo>
                    <a:pt x="866537" y="496435"/>
                  </a:lnTo>
                  <a:lnTo>
                    <a:pt x="888422" y="457745"/>
                  </a:lnTo>
                  <a:lnTo>
                    <a:pt x="913659" y="421286"/>
                  </a:lnTo>
                  <a:lnTo>
                    <a:pt x="941917" y="387415"/>
                  </a:lnTo>
                  <a:lnTo>
                    <a:pt x="973115" y="356188"/>
                  </a:lnTo>
                  <a:lnTo>
                    <a:pt x="1007005" y="327862"/>
                  </a:lnTo>
                  <a:lnTo>
                    <a:pt x="1043380" y="302643"/>
                  </a:lnTo>
                  <a:lnTo>
                    <a:pt x="1082034" y="280738"/>
                  </a:lnTo>
                  <a:lnTo>
                    <a:pt x="1122762" y="262353"/>
                  </a:lnTo>
                  <a:lnTo>
                    <a:pt x="1165356" y="247693"/>
                  </a:lnTo>
                  <a:lnTo>
                    <a:pt x="1209612" y="236967"/>
                  </a:lnTo>
                  <a:lnTo>
                    <a:pt x="1255321" y="230380"/>
                  </a:lnTo>
                  <a:lnTo>
                    <a:pt x="1302279" y="228138"/>
                  </a:lnTo>
                  <a:lnTo>
                    <a:pt x="1349229" y="230380"/>
                  </a:lnTo>
                  <a:lnTo>
                    <a:pt x="1394932" y="236967"/>
                  </a:lnTo>
                  <a:lnTo>
                    <a:pt x="1426568" y="244636"/>
                  </a:lnTo>
                  <a:lnTo>
                    <a:pt x="1426568" y="417359"/>
                  </a:lnTo>
                  <a:lnTo>
                    <a:pt x="1302279" y="417359"/>
                  </a:lnTo>
                  <a:lnTo>
                    <a:pt x="1253797" y="421286"/>
                  </a:lnTo>
                  <a:lnTo>
                    <a:pt x="1207785" y="432652"/>
                  </a:lnTo>
                  <a:lnTo>
                    <a:pt x="1164862" y="450837"/>
                  </a:lnTo>
                  <a:lnTo>
                    <a:pt x="1125650" y="475219"/>
                  </a:lnTo>
                  <a:lnTo>
                    <a:pt x="1090768" y="505178"/>
                  </a:lnTo>
                  <a:lnTo>
                    <a:pt x="1060838" y="540092"/>
                  </a:lnTo>
                  <a:lnTo>
                    <a:pt x="1036478" y="579340"/>
                  </a:lnTo>
                  <a:lnTo>
                    <a:pt x="1018310" y="622303"/>
                  </a:lnTo>
                  <a:lnTo>
                    <a:pt x="1006955" y="668358"/>
                  </a:lnTo>
                  <a:lnTo>
                    <a:pt x="1003032" y="716885"/>
                  </a:lnTo>
                  <a:lnTo>
                    <a:pt x="1003032" y="1354897"/>
                  </a:lnTo>
                  <a:lnTo>
                    <a:pt x="1000731" y="1403173"/>
                  </a:lnTo>
                  <a:lnTo>
                    <a:pt x="993972" y="1450166"/>
                  </a:lnTo>
                  <a:lnTo>
                    <a:pt x="982964" y="1495663"/>
                  </a:lnTo>
                  <a:lnTo>
                    <a:pt x="967921" y="1539453"/>
                  </a:lnTo>
                  <a:lnTo>
                    <a:pt x="949054" y="1581324"/>
                  </a:lnTo>
                  <a:lnTo>
                    <a:pt x="926575" y="1621064"/>
                  </a:lnTo>
                  <a:lnTo>
                    <a:pt x="900696" y="1658461"/>
                  </a:lnTo>
                  <a:lnTo>
                    <a:pt x="893004" y="1667681"/>
                  </a:lnTo>
                  <a:close/>
                </a:path>
                <a:path w="1426844" h="1856105">
                  <a:moveTo>
                    <a:pt x="1426568" y="445287"/>
                  </a:moveTo>
                  <a:lnTo>
                    <a:pt x="1396751" y="432652"/>
                  </a:lnTo>
                  <a:lnTo>
                    <a:pt x="1350748" y="421286"/>
                  </a:lnTo>
                  <a:lnTo>
                    <a:pt x="1302279" y="417359"/>
                  </a:lnTo>
                  <a:lnTo>
                    <a:pt x="1426568" y="417359"/>
                  </a:lnTo>
                  <a:lnTo>
                    <a:pt x="1426568" y="445287"/>
                  </a:lnTo>
                  <a:close/>
                </a:path>
                <a:path w="1426844" h="1856105">
                  <a:moveTo>
                    <a:pt x="1370671" y="1137131"/>
                  </a:moveTo>
                  <a:lnTo>
                    <a:pt x="1318814" y="1137131"/>
                  </a:lnTo>
                  <a:lnTo>
                    <a:pt x="1282155" y="1129564"/>
                  </a:lnTo>
                  <a:lnTo>
                    <a:pt x="1252241" y="1109284"/>
                  </a:lnTo>
                  <a:lnTo>
                    <a:pt x="1232084" y="1079263"/>
                  </a:lnTo>
                  <a:lnTo>
                    <a:pt x="1224696" y="1042520"/>
                  </a:lnTo>
                  <a:lnTo>
                    <a:pt x="1232084" y="1005783"/>
                  </a:lnTo>
                  <a:lnTo>
                    <a:pt x="1252241" y="975773"/>
                  </a:lnTo>
                  <a:lnTo>
                    <a:pt x="1282155" y="955495"/>
                  </a:lnTo>
                  <a:lnTo>
                    <a:pt x="1318814" y="947954"/>
                  </a:lnTo>
                  <a:lnTo>
                    <a:pt x="1370671" y="947909"/>
                  </a:lnTo>
                  <a:lnTo>
                    <a:pt x="1417131" y="943208"/>
                  </a:lnTo>
                  <a:lnTo>
                    <a:pt x="1426568" y="940270"/>
                  </a:lnTo>
                  <a:lnTo>
                    <a:pt x="1426568" y="1133071"/>
                  </a:lnTo>
                  <a:lnTo>
                    <a:pt x="1419570" y="1134298"/>
                  </a:lnTo>
                  <a:lnTo>
                    <a:pt x="1370671" y="1137131"/>
                  </a:lnTo>
                  <a:close/>
                </a:path>
              </a:pathLst>
            </a:custGeom>
            <a:solidFill>
              <a:srgbClr val="1BA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99018" y="0"/>
              <a:ext cx="2323465" cy="1960245"/>
            </a:xfrm>
            <a:custGeom>
              <a:avLst/>
              <a:gdLst/>
              <a:ahLst/>
              <a:cxnLst/>
              <a:rect l="l" t="t" r="r" b="b"/>
              <a:pathLst>
                <a:path w="2323465" h="1960245">
                  <a:moveTo>
                    <a:pt x="450999" y="1168424"/>
                  </a:moveTo>
                  <a:lnTo>
                    <a:pt x="219152" y="1121991"/>
                  </a:lnTo>
                  <a:lnTo>
                    <a:pt x="59465" y="1017377"/>
                  </a:lnTo>
                  <a:lnTo>
                    <a:pt x="0" y="959247"/>
                  </a:lnTo>
                  <a:lnTo>
                    <a:pt x="283961" y="521665"/>
                  </a:lnTo>
                  <a:lnTo>
                    <a:pt x="457014" y="66686"/>
                  </a:lnTo>
                  <a:lnTo>
                    <a:pt x="473099" y="0"/>
                  </a:lnTo>
                  <a:lnTo>
                    <a:pt x="1850348" y="0"/>
                  </a:lnTo>
                  <a:lnTo>
                    <a:pt x="1866431" y="66686"/>
                  </a:lnTo>
                  <a:lnTo>
                    <a:pt x="2039469" y="521665"/>
                  </a:lnTo>
                  <a:lnTo>
                    <a:pt x="2323423" y="959247"/>
                  </a:lnTo>
                  <a:lnTo>
                    <a:pt x="2263964" y="1017377"/>
                  </a:lnTo>
                  <a:lnTo>
                    <a:pt x="2211107" y="1052009"/>
                  </a:lnTo>
                  <a:lnTo>
                    <a:pt x="726942" y="1052009"/>
                  </a:lnTo>
                  <a:lnTo>
                    <a:pt x="450999" y="1168424"/>
                  </a:lnTo>
                  <a:close/>
                </a:path>
                <a:path w="2323465" h="1960245">
                  <a:moveTo>
                    <a:pt x="1161711" y="1219629"/>
                  </a:moveTo>
                  <a:lnTo>
                    <a:pt x="981048" y="1193438"/>
                  </a:lnTo>
                  <a:lnTo>
                    <a:pt x="844121" y="1135819"/>
                  </a:lnTo>
                  <a:lnTo>
                    <a:pt x="757298" y="1078199"/>
                  </a:lnTo>
                  <a:lnTo>
                    <a:pt x="726942" y="1052009"/>
                  </a:lnTo>
                  <a:lnTo>
                    <a:pt x="1596525" y="1052009"/>
                  </a:lnTo>
                  <a:lnTo>
                    <a:pt x="1566162" y="1078199"/>
                  </a:lnTo>
                  <a:lnTo>
                    <a:pt x="1479323" y="1135819"/>
                  </a:lnTo>
                  <a:lnTo>
                    <a:pt x="1342382" y="1193438"/>
                  </a:lnTo>
                  <a:lnTo>
                    <a:pt x="1161711" y="1219629"/>
                  </a:lnTo>
                  <a:close/>
                </a:path>
                <a:path w="2323465" h="1960245">
                  <a:moveTo>
                    <a:pt x="1872461" y="1168424"/>
                  </a:moveTo>
                  <a:lnTo>
                    <a:pt x="1596525" y="1052009"/>
                  </a:lnTo>
                  <a:lnTo>
                    <a:pt x="2211107" y="1052009"/>
                  </a:lnTo>
                  <a:lnTo>
                    <a:pt x="2104292" y="1121991"/>
                  </a:lnTo>
                  <a:lnTo>
                    <a:pt x="1872461" y="1168424"/>
                  </a:lnTo>
                  <a:close/>
                </a:path>
                <a:path w="2323465" h="1960245">
                  <a:moveTo>
                    <a:pt x="1383421" y="1959829"/>
                  </a:moveTo>
                  <a:lnTo>
                    <a:pt x="940047" y="1959829"/>
                  </a:lnTo>
                  <a:lnTo>
                    <a:pt x="891166" y="1957136"/>
                  </a:lnTo>
                  <a:lnTo>
                    <a:pt x="843382" y="1949194"/>
                  </a:lnTo>
                  <a:lnTo>
                    <a:pt x="797073" y="1936203"/>
                  </a:lnTo>
                  <a:lnTo>
                    <a:pt x="752613" y="1918366"/>
                  </a:lnTo>
                  <a:lnTo>
                    <a:pt x="710379" y="1895883"/>
                  </a:lnTo>
                  <a:lnTo>
                    <a:pt x="670748" y="1868956"/>
                  </a:lnTo>
                  <a:lnTo>
                    <a:pt x="634097" y="1837787"/>
                  </a:lnTo>
                  <a:lnTo>
                    <a:pt x="600801" y="1802577"/>
                  </a:lnTo>
                  <a:lnTo>
                    <a:pt x="571236" y="1763527"/>
                  </a:lnTo>
                  <a:lnTo>
                    <a:pt x="522713" y="1691464"/>
                  </a:lnTo>
                  <a:lnTo>
                    <a:pt x="1800754" y="1691464"/>
                  </a:lnTo>
                  <a:lnTo>
                    <a:pt x="1752186" y="1763527"/>
                  </a:lnTo>
                  <a:lnTo>
                    <a:pt x="1722634" y="1802577"/>
                  </a:lnTo>
                  <a:lnTo>
                    <a:pt x="1689344" y="1837787"/>
                  </a:lnTo>
                  <a:lnTo>
                    <a:pt x="1652696" y="1868956"/>
                  </a:lnTo>
                  <a:lnTo>
                    <a:pt x="1613066" y="1895883"/>
                  </a:lnTo>
                  <a:lnTo>
                    <a:pt x="1570832" y="1918366"/>
                  </a:lnTo>
                  <a:lnTo>
                    <a:pt x="1526373" y="1936203"/>
                  </a:lnTo>
                  <a:lnTo>
                    <a:pt x="1480066" y="1949194"/>
                  </a:lnTo>
                  <a:lnTo>
                    <a:pt x="1432290" y="1957136"/>
                  </a:lnTo>
                  <a:lnTo>
                    <a:pt x="1383421" y="1959829"/>
                  </a:lnTo>
                  <a:close/>
                </a:path>
              </a:pathLst>
            </a:custGeom>
            <a:solidFill>
              <a:srgbClr val="B9B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22582" y="0"/>
              <a:ext cx="876935" cy="2025650"/>
            </a:xfrm>
            <a:custGeom>
              <a:avLst/>
              <a:gdLst/>
              <a:ahLst/>
              <a:cxnLst/>
              <a:rect l="l" t="t" r="r" b="b"/>
              <a:pathLst>
                <a:path w="876934" h="2025650">
                  <a:moveTo>
                    <a:pt x="869537" y="1053091"/>
                  </a:moveTo>
                  <a:lnTo>
                    <a:pt x="846560" y="980730"/>
                  </a:lnTo>
                  <a:lnTo>
                    <a:pt x="825185" y="908520"/>
                  </a:lnTo>
                  <a:lnTo>
                    <a:pt x="805354" y="836644"/>
                  </a:lnTo>
                  <a:lnTo>
                    <a:pt x="787009" y="765289"/>
                  </a:lnTo>
                  <a:lnTo>
                    <a:pt x="770094" y="694639"/>
                  </a:lnTo>
                  <a:lnTo>
                    <a:pt x="754549" y="624880"/>
                  </a:lnTo>
                  <a:lnTo>
                    <a:pt x="740317" y="556198"/>
                  </a:lnTo>
                  <a:lnTo>
                    <a:pt x="727340" y="488777"/>
                  </a:lnTo>
                  <a:lnTo>
                    <a:pt x="715560" y="422803"/>
                  </a:lnTo>
                  <a:lnTo>
                    <a:pt x="704919" y="358461"/>
                  </a:lnTo>
                  <a:lnTo>
                    <a:pt x="695360" y="295937"/>
                  </a:lnTo>
                  <a:lnTo>
                    <a:pt x="686824" y="235416"/>
                  </a:lnTo>
                  <a:lnTo>
                    <a:pt x="679253" y="177082"/>
                  </a:lnTo>
                  <a:lnTo>
                    <a:pt x="672590" y="121122"/>
                  </a:lnTo>
                  <a:lnTo>
                    <a:pt x="666777" y="67721"/>
                  </a:lnTo>
                  <a:lnTo>
                    <a:pt x="661756" y="17064"/>
                  </a:lnTo>
                  <a:lnTo>
                    <a:pt x="660223" y="0"/>
                  </a:lnTo>
                  <a:lnTo>
                    <a:pt x="667389" y="0"/>
                  </a:lnTo>
                  <a:lnTo>
                    <a:pt x="671011" y="38644"/>
                  </a:lnTo>
                  <a:lnTo>
                    <a:pt x="676581" y="92431"/>
                  </a:lnTo>
                  <a:lnTo>
                    <a:pt x="683031" y="149069"/>
                  </a:lnTo>
                  <a:lnTo>
                    <a:pt x="690427" y="208351"/>
                  </a:lnTo>
                  <a:lnTo>
                    <a:pt x="698831" y="270071"/>
                  </a:lnTo>
                  <a:lnTo>
                    <a:pt x="708309" y="334023"/>
                  </a:lnTo>
                  <a:lnTo>
                    <a:pt x="718926" y="399999"/>
                  </a:lnTo>
                  <a:lnTo>
                    <a:pt x="730745" y="467795"/>
                  </a:lnTo>
                  <a:lnTo>
                    <a:pt x="743832" y="537204"/>
                  </a:lnTo>
                  <a:lnTo>
                    <a:pt x="758251" y="608018"/>
                  </a:lnTo>
                  <a:lnTo>
                    <a:pt x="774065" y="680033"/>
                  </a:lnTo>
                  <a:lnTo>
                    <a:pt x="791341" y="753041"/>
                  </a:lnTo>
                  <a:lnTo>
                    <a:pt x="810142" y="826836"/>
                  </a:lnTo>
                  <a:lnTo>
                    <a:pt x="830532" y="901212"/>
                  </a:lnTo>
                  <a:lnTo>
                    <a:pt x="852577" y="975963"/>
                  </a:lnTo>
                  <a:lnTo>
                    <a:pt x="876341" y="1050881"/>
                  </a:lnTo>
                  <a:lnTo>
                    <a:pt x="869537" y="1053091"/>
                  </a:lnTo>
                  <a:close/>
                </a:path>
                <a:path w="876934" h="2025650">
                  <a:moveTo>
                    <a:pt x="6758" y="1053091"/>
                  </a:moveTo>
                  <a:lnTo>
                    <a:pt x="0" y="1050881"/>
                  </a:lnTo>
                  <a:lnTo>
                    <a:pt x="23758" y="975963"/>
                  </a:lnTo>
                  <a:lnTo>
                    <a:pt x="45799" y="901212"/>
                  </a:lnTo>
                  <a:lnTo>
                    <a:pt x="66186" y="826836"/>
                  </a:lnTo>
                  <a:lnTo>
                    <a:pt x="84985" y="753041"/>
                  </a:lnTo>
                  <a:lnTo>
                    <a:pt x="102258" y="680033"/>
                  </a:lnTo>
                  <a:lnTo>
                    <a:pt x="118071" y="608018"/>
                  </a:lnTo>
                  <a:lnTo>
                    <a:pt x="132488" y="537204"/>
                  </a:lnTo>
                  <a:lnTo>
                    <a:pt x="145574" y="467795"/>
                  </a:lnTo>
                  <a:lnTo>
                    <a:pt x="157392" y="399999"/>
                  </a:lnTo>
                  <a:lnTo>
                    <a:pt x="168009" y="334023"/>
                  </a:lnTo>
                  <a:lnTo>
                    <a:pt x="177487" y="270071"/>
                  </a:lnTo>
                  <a:lnTo>
                    <a:pt x="185891" y="208351"/>
                  </a:lnTo>
                  <a:lnTo>
                    <a:pt x="193286" y="149069"/>
                  </a:lnTo>
                  <a:lnTo>
                    <a:pt x="199737" y="92431"/>
                  </a:lnTo>
                  <a:lnTo>
                    <a:pt x="205307" y="38644"/>
                  </a:lnTo>
                  <a:lnTo>
                    <a:pt x="208928" y="0"/>
                  </a:lnTo>
                  <a:lnTo>
                    <a:pt x="216104" y="0"/>
                  </a:lnTo>
                  <a:lnTo>
                    <a:pt x="209551" y="67721"/>
                  </a:lnTo>
                  <a:lnTo>
                    <a:pt x="203738" y="121122"/>
                  </a:lnTo>
                  <a:lnTo>
                    <a:pt x="197075" y="177082"/>
                  </a:lnTo>
                  <a:lnTo>
                    <a:pt x="189504" y="235416"/>
                  </a:lnTo>
                  <a:lnTo>
                    <a:pt x="180967" y="295937"/>
                  </a:lnTo>
                  <a:lnTo>
                    <a:pt x="171407" y="358461"/>
                  </a:lnTo>
                  <a:lnTo>
                    <a:pt x="160765" y="422803"/>
                  </a:lnTo>
                  <a:lnTo>
                    <a:pt x="148983" y="488777"/>
                  </a:lnTo>
                  <a:lnTo>
                    <a:pt x="136003" y="556198"/>
                  </a:lnTo>
                  <a:lnTo>
                    <a:pt x="121769" y="624880"/>
                  </a:lnTo>
                  <a:lnTo>
                    <a:pt x="106221" y="694639"/>
                  </a:lnTo>
                  <a:lnTo>
                    <a:pt x="89302" y="765289"/>
                  </a:lnTo>
                  <a:lnTo>
                    <a:pt x="70954" y="836644"/>
                  </a:lnTo>
                  <a:lnTo>
                    <a:pt x="51119" y="908520"/>
                  </a:lnTo>
                  <a:lnTo>
                    <a:pt x="29740" y="980730"/>
                  </a:lnTo>
                  <a:lnTo>
                    <a:pt x="6758" y="1053091"/>
                  </a:lnTo>
                  <a:close/>
                </a:path>
                <a:path w="876934" h="2025650">
                  <a:moveTo>
                    <a:pt x="682835" y="2025352"/>
                  </a:moveTo>
                  <a:lnTo>
                    <a:pt x="193460" y="2025352"/>
                  </a:lnTo>
                  <a:lnTo>
                    <a:pt x="193460" y="1959107"/>
                  </a:lnTo>
                  <a:lnTo>
                    <a:pt x="201120" y="1959513"/>
                  </a:lnTo>
                  <a:lnTo>
                    <a:pt x="208779" y="1959829"/>
                  </a:lnTo>
                  <a:lnTo>
                    <a:pt x="682835" y="1959829"/>
                  </a:lnTo>
                  <a:lnTo>
                    <a:pt x="682835" y="2025352"/>
                  </a:lnTo>
                  <a:close/>
                </a:path>
                <a:path w="876934" h="2025650">
                  <a:moveTo>
                    <a:pt x="682835" y="1959829"/>
                  </a:moveTo>
                  <a:lnTo>
                    <a:pt x="667561" y="1959829"/>
                  </a:lnTo>
                  <a:lnTo>
                    <a:pt x="675220" y="1959513"/>
                  </a:lnTo>
                  <a:lnTo>
                    <a:pt x="682835" y="1959107"/>
                  </a:lnTo>
                  <a:lnTo>
                    <a:pt x="682835" y="1959829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49401" y="71630"/>
              <a:ext cx="2129790" cy="2252345"/>
            </a:xfrm>
            <a:custGeom>
              <a:avLst/>
              <a:gdLst/>
              <a:ahLst/>
              <a:cxnLst/>
              <a:rect l="l" t="t" r="r" b="b"/>
              <a:pathLst>
                <a:path w="2129790" h="2252345">
                  <a:moveTo>
                    <a:pt x="5541" y="576006"/>
                  </a:moveTo>
                  <a:lnTo>
                    <a:pt x="3694" y="572308"/>
                  </a:lnTo>
                  <a:lnTo>
                    <a:pt x="1216" y="568745"/>
                  </a:lnTo>
                  <a:lnTo>
                    <a:pt x="0" y="563514"/>
                  </a:lnTo>
                  <a:lnTo>
                    <a:pt x="3694" y="561260"/>
                  </a:lnTo>
                  <a:lnTo>
                    <a:pt x="5541" y="559411"/>
                  </a:lnTo>
                  <a:lnTo>
                    <a:pt x="11533" y="570098"/>
                  </a:lnTo>
                  <a:lnTo>
                    <a:pt x="9281" y="572308"/>
                  </a:lnTo>
                  <a:lnTo>
                    <a:pt x="7433" y="574157"/>
                  </a:lnTo>
                  <a:lnTo>
                    <a:pt x="5541" y="576006"/>
                  </a:lnTo>
                  <a:close/>
                </a:path>
                <a:path w="2129790" h="2252345">
                  <a:moveTo>
                    <a:pt x="1062548" y="277924"/>
                  </a:moveTo>
                  <a:lnTo>
                    <a:pt x="1060701" y="274226"/>
                  </a:lnTo>
                  <a:lnTo>
                    <a:pt x="1058178" y="270663"/>
                  </a:lnTo>
                  <a:lnTo>
                    <a:pt x="1057006" y="265432"/>
                  </a:lnTo>
                  <a:lnTo>
                    <a:pt x="1060701" y="263178"/>
                  </a:lnTo>
                  <a:lnTo>
                    <a:pt x="1062548" y="261329"/>
                  </a:lnTo>
                  <a:lnTo>
                    <a:pt x="1068540" y="272016"/>
                  </a:lnTo>
                  <a:lnTo>
                    <a:pt x="1066287" y="274226"/>
                  </a:lnTo>
                  <a:lnTo>
                    <a:pt x="1064440" y="276075"/>
                  </a:lnTo>
                  <a:lnTo>
                    <a:pt x="1062548" y="277924"/>
                  </a:lnTo>
                  <a:close/>
                </a:path>
                <a:path w="2129790" h="2252345">
                  <a:moveTo>
                    <a:pt x="1075073" y="407574"/>
                  </a:moveTo>
                  <a:lnTo>
                    <a:pt x="1072820" y="403966"/>
                  </a:lnTo>
                  <a:lnTo>
                    <a:pt x="1070928" y="402117"/>
                  </a:lnTo>
                  <a:lnTo>
                    <a:pt x="1074667" y="400268"/>
                  </a:lnTo>
                  <a:lnTo>
                    <a:pt x="1078272" y="397788"/>
                  </a:lnTo>
                  <a:lnTo>
                    <a:pt x="1082236" y="396931"/>
                  </a:lnTo>
                  <a:lnTo>
                    <a:pt x="1083588" y="396615"/>
                  </a:lnTo>
                  <a:lnTo>
                    <a:pt x="1085841" y="400268"/>
                  </a:lnTo>
                  <a:lnTo>
                    <a:pt x="1087733" y="402117"/>
                  </a:lnTo>
                  <a:lnTo>
                    <a:pt x="1083993" y="403966"/>
                  </a:lnTo>
                  <a:lnTo>
                    <a:pt x="1080434" y="406401"/>
                  </a:lnTo>
                  <a:lnTo>
                    <a:pt x="1076469" y="407303"/>
                  </a:lnTo>
                  <a:lnTo>
                    <a:pt x="1075073" y="407574"/>
                  </a:lnTo>
                  <a:close/>
                </a:path>
                <a:path w="2129790" h="2252345">
                  <a:moveTo>
                    <a:pt x="987060" y="311655"/>
                  </a:moveTo>
                  <a:lnTo>
                    <a:pt x="978646" y="309423"/>
                  </a:lnTo>
                  <a:lnTo>
                    <a:pt x="970233" y="302726"/>
                  </a:lnTo>
                  <a:lnTo>
                    <a:pt x="978646" y="296055"/>
                  </a:lnTo>
                  <a:lnTo>
                    <a:pt x="987060" y="293831"/>
                  </a:lnTo>
                  <a:lnTo>
                    <a:pt x="995474" y="296055"/>
                  </a:lnTo>
                  <a:lnTo>
                    <a:pt x="1003888" y="302726"/>
                  </a:lnTo>
                  <a:lnTo>
                    <a:pt x="995474" y="309423"/>
                  </a:lnTo>
                  <a:lnTo>
                    <a:pt x="987060" y="311655"/>
                  </a:lnTo>
                  <a:close/>
                </a:path>
                <a:path w="2129790" h="2252345">
                  <a:moveTo>
                    <a:pt x="1608554" y="1885464"/>
                  </a:moveTo>
                  <a:lnTo>
                    <a:pt x="1601263" y="1883682"/>
                  </a:lnTo>
                  <a:lnTo>
                    <a:pt x="1593912" y="1879359"/>
                  </a:lnTo>
                  <a:lnTo>
                    <a:pt x="1597354" y="1870493"/>
                  </a:lnTo>
                  <a:lnTo>
                    <a:pt x="1603272" y="1863694"/>
                  </a:lnTo>
                  <a:lnTo>
                    <a:pt x="1610119" y="1857716"/>
                  </a:lnTo>
                  <a:lnTo>
                    <a:pt x="1616349" y="1851310"/>
                  </a:lnTo>
                  <a:lnTo>
                    <a:pt x="1622133" y="1857460"/>
                  </a:lnTo>
                  <a:lnTo>
                    <a:pt x="1625044" y="1864252"/>
                  </a:lnTo>
                  <a:lnTo>
                    <a:pt x="1624915" y="1871349"/>
                  </a:lnTo>
                  <a:lnTo>
                    <a:pt x="1621575" y="1878412"/>
                  </a:lnTo>
                  <a:lnTo>
                    <a:pt x="1615441" y="1883957"/>
                  </a:lnTo>
                  <a:lnTo>
                    <a:pt x="1608554" y="1885464"/>
                  </a:lnTo>
                  <a:close/>
                </a:path>
                <a:path w="2129790" h="2252345">
                  <a:moveTo>
                    <a:pt x="118176" y="500380"/>
                  </a:moveTo>
                  <a:lnTo>
                    <a:pt x="111192" y="496232"/>
                  </a:lnTo>
                  <a:lnTo>
                    <a:pt x="112409" y="494969"/>
                  </a:lnTo>
                  <a:lnTo>
                    <a:pt x="113850" y="492399"/>
                  </a:lnTo>
                  <a:lnTo>
                    <a:pt x="114751" y="492579"/>
                  </a:lnTo>
                  <a:lnTo>
                    <a:pt x="117320" y="493210"/>
                  </a:lnTo>
                  <a:lnTo>
                    <a:pt x="119617" y="494969"/>
                  </a:lnTo>
                  <a:lnTo>
                    <a:pt x="122050" y="496232"/>
                  </a:lnTo>
                  <a:lnTo>
                    <a:pt x="118176" y="500380"/>
                  </a:lnTo>
                  <a:close/>
                </a:path>
                <a:path w="2129790" h="2252345">
                  <a:moveTo>
                    <a:pt x="918736" y="1798142"/>
                  </a:moveTo>
                  <a:lnTo>
                    <a:pt x="917565" y="1795527"/>
                  </a:lnTo>
                  <a:lnTo>
                    <a:pt x="915943" y="1793046"/>
                  </a:lnTo>
                  <a:lnTo>
                    <a:pt x="915357" y="1790296"/>
                  </a:lnTo>
                  <a:lnTo>
                    <a:pt x="915177" y="1789349"/>
                  </a:lnTo>
                  <a:lnTo>
                    <a:pt x="917565" y="1787770"/>
                  </a:lnTo>
                  <a:lnTo>
                    <a:pt x="918736" y="1786462"/>
                  </a:lnTo>
                  <a:lnTo>
                    <a:pt x="919953" y="1789033"/>
                  </a:lnTo>
                  <a:lnTo>
                    <a:pt x="921575" y="1791558"/>
                  </a:lnTo>
                  <a:lnTo>
                    <a:pt x="922160" y="1794309"/>
                  </a:lnTo>
                  <a:lnTo>
                    <a:pt x="922340" y="1795256"/>
                  </a:lnTo>
                  <a:lnTo>
                    <a:pt x="919953" y="1796834"/>
                  </a:lnTo>
                  <a:lnTo>
                    <a:pt x="918736" y="1798142"/>
                  </a:lnTo>
                  <a:close/>
                </a:path>
                <a:path w="2129790" h="2252345">
                  <a:moveTo>
                    <a:pt x="802272" y="476750"/>
                  </a:moveTo>
                  <a:lnTo>
                    <a:pt x="801371" y="476570"/>
                  </a:lnTo>
                  <a:lnTo>
                    <a:pt x="798803" y="475939"/>
                  </a:lnTo>
                  <a:lnTo>
                    <a:pt x="796505" y="474180"/>
                  </a:lnTo>
                  <a:lnTo>
                    <a:pt x="794072" y="472917"/>
                  </a:lnTo>
                  <a:lnTo>
                    <a:pt x="797947" y="468723"/>
                  </a:lnTo>
                  <a:lnTo>
                    <a:pt x="802587" y="471474"/>
                  </a:lnTo>
                  <a:lnTo>
                    <a:pt x="804930" y="472917"/>
                  </a:lnTo>
                  <a:lnTo>
                    <a:pt x="803714" y="474180"/>
                  </a:lnTo>
                  <a:lnTo>
                    <a:pt x="802272" y="476750"/>
                  </a:lnTo>
                  <a:close/>
                </a:path>
                <a:path w="2129790" h="2252345">
                  <a:moveTo>
                    <a:pt x="1420140" y="313279"/>
                  </a:moveTo>
                  <a:lnTo>
                    <a:pt x="1419239" y="313098"/>
                  </a:lnTo>
                  <a:lnTo>
                    <a:pt x="1416670" y="312467"/>
                  </a:lnTo>
                  <a:lnTo>
                    <a:pt x="1414373" y="310708"/>
                  </a:lnTo>
                  <a:lnTo>
                    <a:pt x="1411940" y="309446"/>
                  </a:lnTo>
                  <a:lnTo>
                    <a:pt x="1415814" y="305297"/>
                  </a:lnTo>
                  <a:lnTo>
                    <a:pt x="1420455" y="308003"/>
                  </a:lnTo>
                  <a:lnTo>
                    <a:pt x="1422798" y="309446"/>
                  </a:lnTo>
                  <a:lnTo>
                    <a:pt x="1421581" y="310708"/>
                  </a:lnTo>
                  <a:lnTo>
                    <a:pt x="1420140" y="313279"/>
                  </a:lnTo>
                  <a:close/>
                </a:path>
                <a:path w="2129790" h="2252345">
                  <a:moveTo>
                    <a:pt x="1010894" y="549242"/>
                  </a:moveTo>
                  <a:lnTo>
                    <a:pt x="1005453" y="547669"/>
                  </a:lnTo>
                  <a:lnTo>
                    <a:pt x="1000013" y="542951"/>
                  </a:lnTo>
                  <a:lnTo>
                    <a:pt x="1005453" y="538233"/>
                  </a:lnTo>
                  <a:lnTo>
                    <a:pt x="1010894" y="536660"/>
                  </a:lnTo>
                  <a:lnTo>
                    <a:pt x="1016334" y="538233"/>
                  </a:lnTo>
                  <a:lnTo>
                    <a:pt x="1021774" y="542951"/>
                  </a:lnTo>
                  <a:lnTo>
                    <a:pt x="1016334" y="547669"/>
                  </a:lnTo>
                  <a:lnTo>
                    <a:pt x="1010894" y="549242"/>
                  </a:lnTo>
                  <a:close/>
                </a:path>
                <a:path w="2129790" h="2252345">
                  <a:moveTo>
                    <a:pt x="962123" y="11679"/>
                  </a:moveTo>
                  <a:lnTo>
                    <a:pt x="960906" y="9109"/>
                  </a:lnTo>
                  <a:lnTo>
                    <a:pt x="959285" y="6583"/>
                  </a:lnTo>
                  <a:lnTo>
                    <a:pt x="958744" y="3833"/>
                  </a:lnTo>
                  <a:lnTo>
                    <a:pt x="958519" y="2886"/>
                  </a:lnTo>
                  <a:lnTo>
                    <a:pt x="960906" y="1307"/>
                  </a:lnTo>
                  <a:lnTo>
                    <a:pt x="962123" y="0"/>
                  </a:lnTo>
                  <a:lnTo>
                    <a:pt x="963429" y="2525"/>
                  </a:lnTo>
                  <a:lnTo>
                    <a:pt x="964691" y="5095"/>
                  </a:lnTo>
                  <a:lnTo>
                    <a:pt x="965952" y="7530"/>
                  </a:lnTo>
                  <a:lnTo>
                    <a:pt x="962123" y="11679"/>
                  </a:lnTo>
                  <a:close/>
                </a:path>
                <a:path w="2129790" h="2252345">
                  <a:moveTo>
                    <a:pt x="775105" y="1515934"/>
                  </a:moveTo>
                  <a:lnTo>
                    <a:pt x="773618" y="1513363"/>
                  </a:lnTo>
                  <a:lnTo>
                    <a:pt x="772401" y="1512056"/>
                  </a:lnTo>
                  <a:lnTo>
                    <a:pt x="779385" y="1507907"/>
                  </a:lnTo>
                  <a:lnTo>
                    <a:pt x="782043" y="1510793"/>
                  </a:lnTo>
                  <a:lnTo>
                    <a:pt x="783259" y="1512056"/>
                  </a:lnTo>
                  <a:lnTo>
                    <a:pt x="780827" y="1513363"/>
                  </a:lnTo>
                  <a:lnTo>
                    <a:pt x="778529" y="1515122"/>
                  </a:lnTo>
                  <a:lnTo>
                    <a:pt x="775961" y="1515708"/>
                  </a:lnTo>
                  <a:lnTo>
                    <a:pt x="775105" y="1515934"/>
                  </a:lnTo>
                  <a:close/>
                </a:path>
                <a:path w="2129790" h="2252345">
                  <a:moveTo>
                    <a:pt x="1674784" y="1761119"/>
                  </a:moveTo>
                  <a:lnTo>
                    <a:pt x="1673342" y="1758593"/>
                  </a:lnTo>
                  <a:lnTo>
                    <a:pt x="1672125" y="1757286"/>
                  </a:lnTo>
                  <a:lnTo>
                    <a:pt x="1674513" y="1755978"/>
                  </a:lnTo>
                  <a:lnTo>
                    <a:pt x="1676856" y="1754219"/>
                  </a:lnTo>
                  <a:lnTo>
                    <a:pt x="1680280" y="1753407"/>
                  </a:lnTo>
                  <a:lnTo>
                    <a:pt x="1681722" y="1755978"/>
                  </a:lnTo>
                  <a:lnTo>
                    <a:pt x="1682938" y="1757286"/>
                  </a:lnTo>
                  <a:lnTo>
                    <a:pt x="1680550" y="1758593"/>
                  </a:lnTo>
                  <a:lnTo>
                    <a:pt x="1678253" y="1760307"/>
                  </a:lnTo>
                  <a:lnTo>
                    <a:pt x="1675685" y="1760938"/>
                  </a:lnTo>
                  <a:lnTo>
                    <a:pt x="1674784" y="1761119"/>
                  </a:lnTo>
                  <a:close/>
                </a:path>
                <a:path w="2129790" h="2252345">
                  <a:moveTo>
                    <a:pt x="1666719" y="2031647"/>
                  </a:moveTo>
                  <a:lnTo>
                    <a:pt x="1665502" y="2030385"/>
                  </a:lnTo>
                  <a:lnTo>
                    <a:pt x="1662844" y="2027498"/>
                  </a:lnTo>
                  <a:lnTo>
                    <a:pt x="1664106" y="2025063"/>
                  </a:lnTo>
                  <a:lnTo>
                    <a:pt x="1665367" y="2022538"/>
                  </a:lnTo>
                  <a:lnTo>
                    <a:pt x="1666719" y="2019968"/>
                  </a:lnTo>
                  <a:lnTo>
                    <a:pt x="1667890" y="2021275"/>
                  </a:lnTo>
                  <a:lnTo>
                    <a:pt x="1670278" y="2022854"/>
                  </a:lnTo>
                  <a:lnTo>
                    <a:pt x="1670098" y="2023801"/>
                  </a:lnTo>
                  <a:lnTo>
                    <a:pt x="1669512" y="2026551"/>
                  </a:lnTo>
                  <a:lnTo>
                    <a:pt x="1667890" y="2029077"/>
                  </a:lnTo>
                  <a:lnTo>
                    <a:pt x="1666719" y="2031647"/>
                  </a:lnTo>
                  <a:close/>
                </a:path>
                <a:path w="2129790" h="2252345">
                  <a:moveTo>
                    <a:pt x="1178922" y="70078"/>
                  </a:moveTo>
                  <a:lnTo>
                    <a:pt x="1177705" y="67463"/>
                  </a:lnTo>
                  <a:lnTo>
                    <a:pt x="1176083" y="64982"/>
                  </a:lnTo>
                  <a:lnTo>
                    <a:pt x="1175498" y="62231"/>
                  </a:lnTo>
                  <a:lnTo>
                    <a:pt x="1175317" y="61284"/>
                  </a:lnTo>
                  <a:lnTo>
                    <a:pt x="1177705" y="59706"/>
                  </a:lnTo>
                  <a:lnTo>
                    <a:pt x="1178922" y="58398"/>
                  </a:lnTo>
                  <a:lnTo>
                    <a:pt x="1180093" y="60969"/>
                  </a:lnTo>
                  <a:lnTo>
                    <a:pt x="1181715" y="63494"/>
                  </a:lnTo>
                  <a:lnTo>
                    <a:pt x="1182301" y="66245"/>
                  </a:lnTo>
                  <a:lnTo>
                    <a:pt x="1182481" y="67192"/>
                  </a:lnTo>
                  <a:lnTo>
                    <a:pt x="1180093" y="68770"/>
                  </a:lnTo>
                  <a:lnTo>
                    <a:pt x="1178922" y="70078"/>
                  </a:lnTo>
                  <a:close/>
                </a:path>
                <a:path w="2129790" h="2252345">
                  <a:moveTo>
                    <a:pt x="1158783" y="45050"/>
                  </a:moveTo>
                  <a:lnTo>
                    <a:pt x="1156530" y="43697"/>
                  </a:lnTo>
                  <a:lnTo>
                    <a:pt x="1154142" y="42299"/>
                  </a:lnTo>
                  <a:lnTo>
                    <a:pt x="1151799" y="40856"/>
                  </a:lnTo>
                  <a:lnTo>
                    <a:pt x="1153016" y="39593"/>
                  </a:lnTo>
                  <a:lnTo>
                    <a:pt x="1154457" y="37023"/>
                  </a:lnTo>
                  <a:lnTo>
                    <a:pt x="1155359" y="37203"/>
                  </a:lnTo>
                  <a:lnTo>
                    <a:pt x="1157927" y="37835"/>
                  </a:lnTo>
                  <a:lnTo>
                    <a:pt x="1160224" y="39593"/>
                  </a:lnTo>
                  <a:lnTo>
                    <a:pt x="1162657" y="40856"/>
                  </a:lnTo>
                  <a:lnTo>
                    <a:pt x="1158783" y="45050"/>
                  </a:lnTo>
                  <a:close/>
                </a:path>
                <a:path w="2129790" h="2252345">
                  <a:moveTo>
                    <a:pt x="1783183" y="897087"/>
                  </a:moveTo>
                  <a:lnTo>
                    <a:pt x="1781696" y="894516"/>
                  </a:lnTo>
                  <a:lnTo>
                    <a:pt x="1780525" y="893254"/>
                  </a:lnTo>
                  <a:lnTo>
                    <a:pt x="1787508" y="889060"/>
                  </a:lnTo>
                  <a:lnTo>
                    <a:pt x="1790166" y="891946"/>
                  </a:lnTo>
                  <a:lnTo>
                    <a:pt x="1791338" y="893254"/>
                  </a:lnTo>
                  <a:lnTo>
                    <a:pt x="1788950" y="894516"/>
                  </a:lnTo>
                  <a:lnTo>
                    <a:pt x="1786607" y="896275"/>
                  </a:lnTo>
                  <a:lnTo>
                    <a:pt x="1783183" y="897087"/>
                  </a:lnTo>
                  <a:close/>
                </a:path>
                <a:path w="2129790" h="2252345">
                  <a:moveTo>
                    <a:pt x="1168740" y="854471"/>
                  </a:moveTo>
                  <a:lnTo>
                    <a:pt x="1164685" y="848609"/>
                  </a:lnTo>
                  <a:lnTo>
                    <a:pt x="1164099" y="847707"/>
                  </a:lnTo>
                  <a:lnTo>
                    <a:pt x="1163964" y="845723"/>
                  </a:lnTo>
                  <a:lnTo>
                    <a:pt x="1167478" y="838778"/>
                  </a:lnTo>
                  <a:lnTo>
                    <a:pt x="1178246" y="838598"/>
                  </a:lnTo>
                  <a:lnTo>
                    <a:pt x="1182886" y="845362"/>
                  </a:lnTo>
                  <a:lnTo>
                    <a:pt x="1182526" y="847076"/>
                  </a:lnTo>
                  <a:lnTo>
                    <a:pt x="1182493" y="848609"/>
                  </a:lnTo>
                  <a:lnTo>
                    <a:pt x="1179417" y="854246"/>
                  </a:lnTo>
                  <a:lnTo>
                    <a:pt x="1168740" y="854471"/>
                  </a:lnTo>
                  <a:close/>
                </a:path>
                <a:path w="2129790" h="2252345">
                  <a:moveTo>
                    <a:pt x="1166982" y="126899"/>
                  </a:moveTo>
                  <a:lnTo>
                    <a:pt x="1160720" y="121893"/>
                  </a:lnTo>
                  <a:lnTo>
                    <a:pt x="1160855" y="110258"/>
                  </a:lnTo>
                  <a:lnTo>
                    <a:pt x="1166397" y="107011"/>
                  </a:lnTo>
                  <a:lnTo>
                    <a:pt x="1167298" y="106515"/>
                  </a:lnTo>
                  <a:lnTo>
                    <a:pt x="1169145" y="106651"/>
                  </a:lnTo>
                  <a:lnTo>
                    <a:pt x="1175407" y="111656"/>
                  </a:lnTo>
                  <a:lnTo>
                    <a:pt x="1175227" y="123156"/>
                  </a:lnTo>
                  <a:lnTo>
                    <a:pt x="1169919" y="126493"/>
                  </a:lnTo>
                  <a:lnTo>
                    <a:pt x="1168559" y="126493"/>
                  </a:lnTo>
                  <a:lnTo>
                    <a:pt x="1166982" y="126899"/>
                  </a:lnTo>
                  <a:close/>
                </a:path>
                <a:path w="2129790" h="2252345">
                  <a:moveTo>
                    <a:pt x="1169776" y="126583"/>
                  </a:moveTo>
                  <a:lnTo>
                    <a:pt x="1168559" y="126493"/>
                  </a:lnTo>
                  <a:lnTo>
                    <a:pt x="1169919" y="126493"/>
                  </a:lnTo>
                  <a:lnTo>
                    <a:pt x="1169776" y="126583"/>
                  </a:lnTo>
                  <a:close/>
                </a:path>
                <a:path w="2129790" h="2252345">
                  <a:moveTo>
                    <a:pt x="2120861" y="2251985"/>
                  </a:moveTo>
                  <a:lnTo>
                    <a:pt x="2120050" y="2251263"/>
                  </a:lnTo>
                  <a:lnTo>
                    <a:pt x="2114599" y="2246934"/>
                  </a:lnTo>
                  <a:lnTo>
                    <a:pt x="2114779" y="2235344"/>
                  </a:lnTo>
                  <a:lnTo>
                    <a:pt x="2121176" y="2231556"/>
                  </a:lnTo>
                  <a:lnTo>
                    <a:pt x="2123069" y="2231691"/>
                  </a:lnTo>
                  <a:lnTo>
                    <a:pt x="2123880" y="2232368"/>
                  </a:lnTo>
                  <a:lnTo>
                    <a:pt x="2129331" y="2236742"/>
                  </a:lnTo>
                  <a:lnTo>
                    <a:pt x="2129106" y="2248242"/>
                  </a:lnTo>
                  <a:lnTo>
                    <a:pt x="2123842" y="2251579"/>
                  </a:lnTo>
                  <a:lnTo>
                    <a:pt x="2122438" y="2251579"/>
                  </a:lnTo>
                  <a:lnTo>
                    <a:pt x="2120861" y="2251985"/>
                  </a:lnTo>
                  <a:close/>
                </a:path>
                <a:path w="2129790" h="2252345">
                  <a:moveTo>
                    <a:pt x="2123699" y="2251669"/>
                  </a:moveTo>
                  <a:lnTo>
                    <a:pt x="2122438" y="2251579"/>
                  </a:lnTo>
                  <a:lnTo>
                    <a:pt x="2123842" y="2251579"/>
                  </a:lnTo>
                  <a:lnTo>
                    <a:pt x="2123699" y="2251669"/>
                  </a:lnTo>
                  <a:close/>
                </a:path>
                <a:path w="2129790" h="2252345">
                  <a:moveTo>
                    <a:pt x="1520362" y="1845154"/>
                  </a:moveTo>
                  <a:lnTo>
                    <a:pt x="1508270" y="1843616"/>
                  </a:lnTo>
                  <a:lnTo>
                    <a:pt x="1495605" y="1838999"/>
                  </a:lnTo>
                  <a:lnTo>
                    <a:pt x="1508270" y="1834382"/>
                  </a:lnTo>
                  <a:lnTo>
                    <a:pt x="1520362" y="1832843"/>
                  </a:lnTo>
                  <a:lnTo>
                    <a:pt x="1532453" y="1834382"/>
                  </a:lnTo>
                  <a:lnTo>
                    <a:pt x="1545119" y="1838999"/>
                  </a:lnTo>
                  <a:lnTo>
                    <a:pt x="1532453" y="1843616"/>
                  </a:lnTo>
                  <a:lnTo>
                    <a:pt x="1520362" y="1845154"/>
                  </a:lnTo>
                  <a:close/>
                </a:path>
                <a:path w="2129790" h="2252345">
                  <a:moveTo>
                    <a:pt x="2090945" y="1271110"/>
                  </a:moveTo>
                  <a:lnTo>
                    <a:pt x="2082250" y="1260873"/>
                  </a:lnTo>
                  <a:lnTo>
                    <a:pt x="2081754" y="1258257"/>
                  </a:lnTo>
                  <a:lnTo>
                    <a:pt x="2087792" y="1251223"/>
                  </a:lnTo>
                  <a:lnTo>
                    <a:pt x="2091261" y="1247119"/>
                  </a:lnTo>
                  <a:lnTo>
                    <a:pt x="2094550" y="1242339"/>
                  </a:lnTo>
                  <a:lnTo>
                    <a:pt x="2105227" y="1235529"/>
                  </a:lnTo>
                  <a:lnTo>
                    <a:pt x="2111670" y="1236882"/>
                  </a:lnTo>
                  <a:lnTo>
                    <a:pt x="2116536" y="1243556"/>
                  </a:lnTo>
                  <a:lnTo>
                    <a:pt x="2090945" y="1271110"/>
                  </a:lnTo>
                  <a:close/>
                </a:path>
                <a:path w="2129790" h="2252345">
                  <a:moveTo>
                    <a:pt x="1055024" y="139525"/>
                  </a:moveTo>
                  <a:lnTo>
                    <a:pt x="1055052" y="138308"/>
                  </a:lnTo>
                  <a:lnTo>
                    <a:pt x="1056556" y="119187"/>
                  </a:lnTo>
                  <a:lnTo>
                    <a:pt x="1066424" y="116970"/>
                  </a:lnTo>
                  <a:lnTo>
                    <a:pt x="1076300" y="116098"/>
                  </a:lnTo>
                  <a:lnTo>
                    <a:pt x="1086194" y="116917"/>
                  </a:lnTo>
                  <a:lnTo>
                    <a:pt x="1096113" y="119773"/>
                  </a:lnTo>
                  <a:lnTo>
                    <a:pt x="1092363" y="127373"/>
                  </a:lnTo>
                  <a:lnTo>
                    <a:pt x="1084968" y="128725"/>
                  </a:lnTo>
                  <a:lnTo>
                    <a:pt x="1077378" y="129806"/>
                  </a:lnTo>
                  <a:lnTo>
                    <a:pt x="1073045" y="136594"/>
                  </a:lnTo>
                  <a:lnTo>
                    <a:pt x="1072820" y="138308"/>
                  </a:lnTo>
                  <a:lnTo>
                    <a:pt x="1064080" y="139480"/>
                  </a:lnTo>
                  <a:lnTo>
                    <a:pt x="1059304" y="139480"/>
                  </a:lnTo>
                  <a:lnTo>
                    <a:pt x="1055024" y="139525"/>
                  </a:lnTo>
                  <a:close/>
                </a:path>
                <a:path w="2129790" h="2252345">
                  <a:moveTo>
                    <a:pt x="1398784" y="714044"/>
                  </a:moveTo>
                  <a:lnTo>
                    <a:pt x="1388647" y="705385"/>
                  </a:lnTo>
                  <a:lnTo>
                    <a:pt x="1385268" y="701011"/>
                  </a:lnTo>
                  <a:lnTo>
                    <a:pt x="1379456" y="694743"/>
                  </a:lnTo>
                  <a:lnTo>
                    <a:pt x="1390674" y="682612"/>
                  </a:lnTo>
                  <a:lnTo>
                    <a:pt x="1396126" y="676795"/>
                  </a:lnTo>
                  <a:lnTo>
                    <a:pt x="1400812" y="682161"/>
                  </a:lnTo>
                  <a:lnTo>
                    <a:pt x="1406488" y="686851"/>
                  </a:lnTo>
                  <a:lnTo>
                    <a:pt x="1411895" y="696907"/>
                  </a:lnTo>
                  <a:lnTo>
                    <a:pt x="1411399" y="703356"/>
                  </a:lnTo>
                  <a:lnTo>
                    <a:pt x="1408606" y="713638"/>
                  </a:lnTo>
                  <a:lnTo>
                    <a:pt x="1398784" y="714044"/>
                  </a:lnTo>
                  <a:close/>
                </a:path>
                <a:path w="2129790" h="2252345">
                  <a:moveTo>
                    <a:pt x="1614366" y="1693656"/>
                  </a:moveTo>
                  <a:lnTo>
                    <a:pt x="1611078" y="1690634"/>
                  </a:lnTo>
                  <a:lnTo>
                    <a:pt x="1608014" y="1687748"/>
                  </a:lnTo>
                  <a:lnTo>
                    <a:pt x="1605761" y="1679090"/>
                  </a:lnTo>
                  <a:lnTo>
                    <a:pt x="1607563" y="1675843"/>
                  </a:lnTo>
                  <a:lnTo>
                    <a:pt x="1614056" y="1670341"/>
                  </a:lnTo>
                  <a:lnTo>
                    <a:pt x="1623450" y="1668560"/>
                  </a:lnTo>
                  <a:lnTo>
                    <a:pt x="1632786" y="1670465"/>
                  </a:lnTo>
                  <a:lnTo>
                    <a:pt x="1639101" y="1676023"/>
                  </a:lnTo>
                  <a:lnTo>
                    <a:pt x="1640858" y="1679405"/>
                  </a:lnTo>
                  <a:lnTo>
                    <a:pt x="1637930" y="1686621"/>
                  </a:lnTo>
                  <a:lnTo>
                    <a:pt x="1634651" y="1692438"/>
                  </a:lnTo>
                  <a:lnTo>
                    <a:pt x="1629189" y="1692438"/>
                  </a:lnTo>
                  <a:lnTo>
                    <a:pt x="1626988" y="1692844"/>
                  </a:lnTo>
                  <a:lnTo>
                    <a:pt x="1620764" y="1692844"/>
                  </a:lnTo>
                  <a:lnTo>
                    <a:pt x="1614366" y="1693656"/>
                  </a:lnTo>
                  <a:close/>
                </a:path>
                <a:path w="2129790" h="2252345">
                  <a:moveTo>
                    <a:pt x="1634325" y="1693024"/>
                  </a:moveTo>
                  <a:lnTo>
                    <a:pt x="1629189" y="1692438"/>
                  </a:lnTo>
                  <a:lnTo>
                    <a:pt x="1634651" y="1692438"/>
                  </a:lnTo>
                  <a:lnTo>
                    <a:pt x="1634325" y="1693024"/>
                  </a:lnTo>
                  <a:close/>
                </a:path>
                <a:path w="2129790" h="2252345">
                  <a:moveTo>
                    <a:pt x="1624053" y="1693385"/>
                  </a:moveTo>
                  <a:lnTo>
                    <a:pt x="1620764" y="1692844"/>
                  </a:lnTo>
                  <a:lnTo>
                    <a:pt x="1626988" y="1692844"/>
                  </a:lnTo>
                  <a:lnTo>
                    <a:pt x="1624053" y="1693385"/>
                  </a:lnTo>
                  <a:close/>
                </a:path>
              </a:pathLst>
            </a:custGeom>
            <a:solidFill>
              <a:srgbClr val="E7E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0"/>
            <a:ext cx="3682365" cy="9779635"/>
            <a:chOff x="0" y="0"/>
            <a:chExt cx="3682365" cy="977963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168"/>
              <a:ext cx="3681754" cy="97249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06" y="69754"/>
              <a:ext cx="1974850" cy="4434840"/>
            </a:xfrm>
            <a:custGeom>
              <a:avLst/>
              <a:gdLst/>
              <a:ahLst/>
              <a:cxnLst/>
              <a:rect l="l" t="t" r="r" b="b"/>
              <a:pathLst>
                <a:path w="1974850" h="4434840">
                  <a:moveTo>
                    <a:pt x="305773" y="2441017"/>
                  </a:moveTo>
                  <a:lnTo>
                    <a:pt x="303840" y="2439120"/>
                  </a:lnTo>
                  <a:lnTo>
                    <a:pt x="300010" y="2436802"/>
                  </a:lnTo>
                  <a:lnTo>
                    <a:pt x="301240" y="2431323"/>
                  </a:lnTo>
                  <a:lnTo>
                    <a:pt x="303840" y="2427670"/>
                  </a:lnTo>
                  <a:lnTo>
                    <a:pt x="305773" y="2423841"/>
                  </a:lnTo>
                  <a:lnTo>
                    <a:pt x="307706" y="2425773"/>
                  </a:lnTo>
                  <a:lnTo>
                    <a:pt x="311958" y="2429953"/>
                  </a:lnTo>
                  <a:lnTo>
                    <a:pt x="309955" y="2433570"/>
                  </a:lnTo>
                  <a:lnTo>
                    <a:pt x="307847" y="2437294"/>
                  </a:lnTo>
                  <a:lnTo>
                    <a:pt x="305773" y="2441017"/>
                  </a:lnTo>
                  <a:close/>
                </a:path>
                <a:path w="1974850" h="4434840">
                  <a:moveTo>
                    <a:pt x="270912" y="2441017"/>
                  </a:moveTo>
                  <a:lnTo>
                    <a:pt x="268944" y="2437188"/>
                  </a:lnTo>
                  <a:lnTo>
                    <a:pt x="266343" y="2433535"/>
                  </a:lnTo>
                  <a:lnTo>
                    <a:pt x="265113" y="2428056"/>
                  </a:lnTo>
                  <a:lnTo>
                    <a:pt x="268944" y="2425738"/>
                  </a:lnTo>
                  <a:lnTo>
                    <a:pt x="270912" y="2423841"/>
                  </a:lnTo>
                  <a:lnTo>
                    <a:pt x="272845" y="2427670"/>
                  </a:lnTo>
                  <a:lnTo>
                    <a:pt x="275445" y="2431323"/>
                  </a:lnTo>
                  <a:lnTo>
                    <a:pt x="276675" y="2436802"/>
                  </a:lnTo>
                  <a:lnTo>
                    <a:pt x="272845" y="2439120"/>
                  </a:lnTo>
                  <a:lnTo>
                    <a:pt x="270912" y="2441017"/>
                  </a:lnTo>
                  <a:close/>
                </a:path>
                <a:path w="1974850" h="4434840">
                  <a:moveTo>
                    <a:pt x="336206" y="2386575"/>
                  </a:moveTo>
                  <a:lnTo>
                    <a:pt x="333852" y="2382782"/>
                  </a:lnTo>
                  <a:lnTo>
                    <a:pt x="331919" y="2380885"/>
                  </a:lnTo>
                  <a:lnTo>
                    <a:pt x="343165" y="2374774"/>
                  </a:lnTo>
                  <a:lnTo>
                    <a:pt x="349350" y="2380885"/>
                  </a:lnTo>
                  <a:lnTo>
                    <a:pt x="345484" y="2382782"/>
                  </a:lnTo>
                  <a:lnTo>
                    <a:pt x="341759" y="2385346"/>
                  </a:lnTo>
                  <a:lnTo>
                    <a:pt x="336206" y="2386575"/>
                  </a:lnTo>
                  <a:close/>
                </a:path>
                <a:path w="1974850" h="4434840">
                  <a:moveTo>
                    <a:pt x="475686" y="2249102"/>
                  </a:moveTo>
                  <a:lnTo>
                    <a:pt x="473332" y="2245309"/>
                  </a:lnTo>
                  <a:lnTo>
                    <a:pt x="471399" y="2243412"/>
                  </a:lnTo>
                  <a:lnTo>
                    <a:pt x="475265" y="2241516"/>
                  </a:lnTo>
                  <a:lnTo>
                    <a:pt x="478990" y="2238952"/>
                  </a:lnTo>
                  <a:lnTo>
                    <a:pt x="484542" y="2237722"/>
                  </a:lnTo>
                  <a:lnTo>
                    <a:pt x="486897" y="2241516"/>
                  </a:lnTo>
                  <a:lnTo>
                    <a:pt x="488830" y="2243412"/>
                  </a:lnTo>
                  <a:lnTo>
                    <a:pt x="484964" y="2245309"/>
                  </a:lnTo>
                  <a:lnTo>
                    <a:pt x="481239" y="2247873"/>
                  </a:lnTo>
                  <a:lnTo>
                    <a:pt x="475686" y="2249102"/>
                  </a:lnTo>
                  <a:close/>
                </a:path>
                <a:path w="1974850" h="4434840">
                  <a:moveTo>
                    <a:pt x="1299529" y="2355105"/>
                  </a:moveTo>
                  <a:lnTo>
                    <a:pt x="1297596" y="2351276"/>
                  </a:lnTo>
                  <a:lnTo>
                    <a:pt x="1294996" y="2347623"/>
                  </a:lnTo>
                  <a:lnTo>
                    <a:pt x="1293766" y="2342179"/>
                  </a:lnTo>
                  <a:lnTo>
                    <a:pt x="1297596" y="2339826"/>
                  </a:lnTo>
                  <a:lnTo>
                    <a:pt x="1299529" y="2337929"/>
                  </a:lnTo>
                  <a:lnTo>
                    <a:pt x="1301602" y="2341653"/>
                  </a:lnTo>
                  <a:lnTo>
                    <a:pt x="1303711" y="2345376"/>
                  </a:lnTo>
                  <a:lnTo>
                    <a:pt x="1305714" y="2348993"/>
                  </a:lnTo>
                  <a:lnTo>
                    <a:pt x="1299529" y="2355105"/>
                  </a:lnTo>
                  <a:close/>
                </a:path>
                <a:path w="1974850" h="4434840">
                  <a:moveTo>
                    <a:pt x="480114" y="4434342"/>
                  </a:moveTo>
                  <a:lnTo>
                    <a:pt x="478182" y="4430513"/>
                  </a:lnTo>
                  <a:lnTo>
                    <a:pt x="475581" y="4426825"/>
                  </a:lnTo>
                  <a:lnTo>
                    <a:pt x="474351" y="4421381"/>
                  </a:lnTo>
                  <a:lnTo>
                    <a:pt x="478182" y="4419063"/>
                  </a:lnTo>
                  <a:lnTo>
                    <a:pt x="480114" y="4417131"/>
                  </a:lnTo>
                  <a:lnTo>
                    <a:pt x="482188" y="4420889"/>
                  </a:lnTo>
                  <a:lnTo>
                    <a:pt x="484296" y="4424613"/>
                  </a:lnTo>
                  <a:lnTo>
                    <a:pt x="486299" y="4428230"/>
                  </a:lnTo>
                  <a:lnTo>
                    <a:pt x="480114" y="4434342"/>
                  </a:lnTo>
                  <a:close/>
                </a:path>
                <a:path w="1974850" h="4434840">
                  <a:moveTo>
                    <a:pt x="637025" y="4382781"/>
                  </a:moveTo>
                  <a:lnTo>
                    <a:pt x="635092" y="4380884"/>
                  </a:lnTo>
                  <a:lnTo>
                    <a:pt x="631262" y="4378531"/>
                  </a:lnTo>
                  <a:lnTo>
                    <a:pt x="632492" y="4373087"/>
                  </a:lnTo>
                  <a:lnTo>
                    <a:pt x="635092" y="4369434"/>
                  </a:lnTo>
                  <a:lnTo>
                    <a:pt x="637025" y="4365605"/>
                  </a:lnTo>
                  <a:lnTo>
                    <a:pt x="643210" y="4371717"/>
                  </a:lnTo>
                  <a:lnTo>
                    <a:pt x="639134" y="4379058"/>
                  </a:lnTo>
                  <a:lnTo>
                    <a:pt x="637025" y="4382781"/>
                  </a:lnTo>
                  <a:close/>
                </a:path>
                <a:path w="1974850" h="4434840">
                  <a:moveTo>
                    <a:pt x="203685" y="3692956"/>
                  </a:moveTo>
                  <a:lnTo>
                    <a:pt x="192439" y="3686845"/>
                  </a:lnTo>
                  <a:lnTo>
                    <a:pt x="194372" y="3684948"/>
                  </a:lnTo>
                  <a:lnTo>
                    <a:pt x="196726" y="3681155"/>
                  </a:lnTo>
                  <a:lnTo>
                    <a:pt x="202279" y="3682384"/>
                  </a:lnTo>
                  <a:lnTo>
                    <a:pt x="206004" y="3684948"/>
                  </a:lnTo>
                  <a:lnTo>
                    <a:pt x="209870" y="3686845"/>
                  </a:lnTo>
                  <a:lnTo>
                    <a:pt x="206004" y="3690638"/>
                  </a:lnTo>
                  <a:lnTo>
                    <a:pt x="203685" y="3692956"/>
                  </a:lnTo>
                  <a:close/>
                </a:path>
                <a:path w="1974850" h="4434840">
                  <a:moveTo>
                    <a:pt x="292771" y="3915920"/>
                  </a:moveTo>
                  <a:lnTo>
                    <a:pt x="287218" y="3914691"/>
                  </a:lnTo>
                  <a:lnTo>
                    <a:pt x="283493" y="3912127"/>
                  </a:lnTo>
                  <a:lnTo>
                    <a:pt x="279627" y="3910230"/>
                  </a:lnTo>
                  <a:lnTo>
                    <a:pt x="281560" y="3908298"/>
                  </a:lnTo>
                  <a:lnTo>
                    <a:pt x="285812" y="3904118"/>
                  </a:lnTo>
                  <a:lnTo>
                    <a:pt x="297058" y="3910230"/>
                  </a:lnTo>
                  <a:lnTo>
                    <a:pt x="295125" y="3912127"/>
                  </a:lnTo>
                  <a:lnTo>
                    <a:pt x="292771" y="3915920"/>
                  </a:lnTo>
                  <a:close/>
                </a:path>
                <a:path w="1974850" h="4434840">
                  <a:moveTo>
                    <a:pt x="166293" y="121219"/>
                  </a:moveTo>
                  <a:lnTo>
                    <a:pt x="164360" y="119323"/>
                  </a:lnTo>
                  <a:lnTo>
                    <a:pt x="160530" y="117004"/>
                  </a:lnTo>
                  <a:lnTo>
                    <a:pt x="161760" y="111525"/>
                  </a:lnTo>
                  <a:lnTo>
                    <a:pt x="164360" y="107872"/>
                  </a:lnTo>
                  <a:lnTo>
                    <a:pt x="166293" y="104044"/>
                  </a:lnTo>
                  <a:lnTo>
                    <a:pt x="168226" y="105976"/>
                  </a:lnTo>
                  <a:lnTo>
                    <a:pt x="172513" y="110155"/>
                  </a:lnTo>
                  <a:lnTo>
                    <a:pt x="168402" y="117496"/>
                  </a:lnTo>
                  <a:lnTo>
                    <a:pt x="166293" y="121219"/>
                  </a:lnTo>
                  <a:close/>
                </a:path>
                <a:path w="1974850" h="4434840">
                  <a:moveTo>
                    <a:pt x="654456" y="482077"/>
                  </a:moveTo>
                  <a:lnTo>
                    <a:pt x="652523" y="478284"/>
                  </a:lnTo>
                  <a:lnTo>
                    <a:pt x="649922" y="474596"/>
                  </a:lnTo>
                  <a:lnTo>
                    <a:pt x="648692" y="469152"/>
                  </a:lnTo>
                  <a:lnTo>
                    <a:pt x="652523" y="466799"/>
                  </a:lnTo>
                  <a:lnTo>
                    <a:pt x="654456" y="464902"/>
                  </a:lnTo>
                  <a:lnTo>
                    <a:pt x="660641" y="475966"/>
                  </a:lnTo>
                  <a:lnTo>
                    <a:pt x="658321" y="478284"/>
                  </a:lnTo>
                  <a:lnTo>
                    <a:pt x="654456" y="482077"/>
                  </a:lnTo>
                  <a:close/>
                </a:path>
                <a:path w="1974850" h="4434840">
                  <a:moveTo>
                    <a:pt x="679020" y="517447"/>
                  </a:moveTo>
                  <a:lnTo>
                    <a:pt x="675436" y="516463"/>
                  </a:lnTo>
                  <a:lnTo>
                    <a:pt x="672835" y="516463"/>
                  </a:lnTo>
                  <a:lnTo>
                    <a:pt x="670164" y="513056"/>
                  </a:lnTo>
                  <a:lnTo>
                    <a:pt x="664436" y="507928"/>
                  </a:lnTo>
                  <a:lnTo>
                    <a:pt x="665280" y="506558"/>
                  </a:lnTo>
                  <a:lnTo>
                    <a:pt x="669658" y="501775"/>
                  </a:lnTo>
                  <a:lnTo>
                    <a:pt x="673630" y="501747"/>
                  </a:lnTo>
                  <a:lnTo>
                    <a:pt x="677214" y="504721"/>
                  </a:lnTo>
                  <a:lnTo>
                    <a:pt x="680426" y="508947"/>
                  </a:lnTo>
                  <a:lnTo>
                    <a:pt x="681621" y="510633"/>
                  </a:lnTo>
                  <a:lnTo>
                    <a:pt x="681621" y="514883"/>
                  </a:lnTo>
                  <a:lnTo>
                    <a:pt x="679020" y="517447"/>
                  </a:lnTo>
                  <a:close/>
                </a:path>
                <a:path w="1974850" h="4434840">
                  <a:moveTo>
                    <a:pt x="691742" y="532093"/>
                  </a:moveTo>
                  <a:lnTo>
                    <a:pt x="687314" y="529705"/>
                  </a:lnTo>
                  <a:lnTo>
                    <a:pt x="683554" y="527176"/>
                  </a:lnTo>
                  <a:lnTo>
                    <a:pt x="679547" y="522434"/>
                  </a:lnTo>
                  <a:lnTo>
                    <a:pt x="679583" y="518009"/>
                  </a:lnTo>
                  <a:lnTo>
                    <a:pt x="682183" y="515445"/>
                  </a:lnTo>
                  <a:lnTo>
                    <a:pt x="686646" y="515410"/>
                  </a:lnTo>
                  <a:lnTo>
                    <a:pt x="691531" y="519308"/>
                  </a:lnTo>
                  <a:lnTo>
                    <a:pt x="693885" y="523137"/>
                  </a:lnTo>
                  <a:lnTo>
                    <a:pt x="696627" y="526438"/>
                  </a:lnTo>
                  <a:lnTo>
                    <a:pt x="694588" y="528440"/>
                  </a:lnTo>
                  <a:lnTo>
                    <a:pt x="691742" y="532093"/>
                  </a:lnTo>
                  <a:close/>
                </a:path>
                <a:path w="1974850" h="4434840">
                  <a:moveTo>
                    <a:pt x="519404" y="513548"/>
                  </a:moveTo>
                  <a:lnTo>
                    <a:pt x="513886" y="512354"/>
                  </a:lnTo>
                  <a:lnTo>
                    <a:pt x="510126" y="509790"/>
                  </a:lnTo>
                  <a:lnTo>
                    <a:pt x="506260" y="507858"/>
                  </a:lnTo>
                  <a:lnTo>
                    <a:pt x="510126" y="504030"/>
                  </a:lnTo>
                  <a:lnTo>
                    <a:pt x="512481" y="501747"/>
                  </a:lnTo>
                  <a:lnTo>
                    <a:pt x="523691" y="507858"/>
                  </a:lnTo>
                  <a:lnTo>
                    <a:pt x="521758" y="509790"/>
                  </a:lnTo>
                  <a:lnTo>
                    <a:pt x="519404" y="513548"/>
                  </a:lnTo>
                  <a:close/>
                </a:path>
                <a:path w="1974850" h="4434840">
                  <a:moveTo>
                    <a:pt x="933416" y="1564652"/>
                  </a:moveTo>
                  <a:lnTo>
                    <a:pt x="931483" y="1560823"/>
                  </a:lnTo>
                  <a:lnTo>
                    <a:pt x="928882" y="1557171"/>
                  </a:lnTo>
                  <a:lnTo>
                    <a:pt x="927934" y="1553131"/>
                  </a:lnTo>
                  <a:lnTo>
                    <a:pt x="927652" y="1551726"/>
                  </a:lnTo>
                  <a:lnTo>
                    <a:pt x="931483" y="1549373"/>
                  </a:lnTo>
                  <a:lnTo>
                    <a:pt x="933416" y="1547477"/>
                  </a:lnTo>
                  <a:lnTo>
                    <a:pt x="939601" y="1558540"/>
                  </a:lnTo>
                  <a:lnTo>
                    <a:pt x="933416" y="1564652"/>
                  </a:lnTo>
                  <a:close/>
                </a:path>
                <a:path w="1974850" h="4434840">
                  <a:moveTo>
                    <a:pt x="1242809" y="874406"/>
                  </a:moveTo>
                  <a:lnTo>
                    <a:pt x="1240455" y="870648"/>
                  </a:lnTo>
                  <a:lnTo>
                    <a:pt x="1238522" y="868716"/>
                  </a:lnTo>
                  <a:lnTo>
                    <a:pt x="1242282" y="866644"/>
                  </a:lnTo>
                  <a:lnTo>
                    <a:pt x="1246077" y="864607"/>
                  </a:lnTo>
                  <a:lnTo>
                    <a:pt x="1249732" y="862605"/>
                  </a:lnTo>
                  <a:lnTo>
                    <a:pt x="1252087" y="864888"/>
                  </a:lnTo>
                  <a:lnTo>
                    <a:pt x="1253984" y="866820"/>
                  </a:lnTo>
                  <a:lnTo>
                    <a:pt x="1255952" y="868716"/>
                  </a:lnTo>
                  <a:lnTo>
                    <a:pt x="1252087" y="870648"/>
                  </a:lnTo>
                  <a:lnTo>
                    <a:pt x="1248362" y="873177"/>
                  </a:lnTo>
                  <a:lnTo>
                    <a:pt x="1242809" y="874406"/>
                  </a:lnTo>
                  <a:close/>
                </a:path>
                <a:path w="1974850" h="4434840">
                  <a:moveTo>
                    <a:pt x="574401" y="1256338"/>
                  </a:moveTo>
                  <a:lnTo>
                    <a:pt x="570817" y="1255355"/>
                  </a:lnTo>
                  <a:lnTo>
                    <a:pt x="568216" y="1255355"/>
                  </a:lnTo>
                  <a:lnTo>
                    <a:pt x="565546" y="1251948"/>
                  </a:lnTo>
                  <a:lnTo>
                    <a:pt x="559852" y="1246820"/>
                  </a:lnTo>
                  <a:lnTo>
                    <a:pt x="560661" y="1245450"/>
                  </a:lnTo>
                  <a:lnTo>
                    <a:pt x="565054" y="1240672"/>
                  </a:lnTo>
                  <a:lnTo>
                    <a:pt x="569025" y="1240651"/>
                  </a:lnTo>
                  <a:lnTo>
                    <a:pt x="572600" y="1243628"/>
                  </a:lnTo>
                  <a:lnTo>
                    <a:pt x="575807" y="1247839"/>
                  </a:lnTo>
                  <a:lnTo>
                    <a:pt x="577037" y="1249524"/>
                  </a:lnTo>
                  <a:lnTo>
                    <a:pt x="577002" y="1253809"/>
                  </a:lnTo>
                  <a:lnTo>
                    <a:pt x="575737" y="1255074"/>
                  </a:lnTo>
                  <a:lnTo>
                    <a:pt x="574401" y="1256338"/>
                  </a:lnTo>
                  <a:close/>
                </a:path>
                <a:path w="1974850" h="4434840">
                  <a:moveTo>
                    <a:pt x="587123" y="1270985"/>
                  </a:moveTo>
                  <a:lnTo>
                    <a:pt x="586490" y="1270634"/>
                  </a:lnTo>
                  <a:lnTo>
                    <a:pt x="582695" y="1268632"/>
                  </a:lnTo>
                  <a:lnTo>
                    <a:pt x="578935" y="1266068"/>
                  </a:lnTo>
                  <a:lnTo>
                    <a:pt x="574964" y="1261326"/>
                  </a:lnTo>
                  <a:lnTo>
                    <a:pt x="574999" y="1256900"/>
                  </a:lnTo>
                  <a:lnTo>
                    <a:pt x="577599" y="1254336"/>
                  </a:lnTo>
                  <a:lnTo>
                    <a:pt x="582027" y="1254301"/>
                  </a:lnTo>
                  <a:lnTo>
                    <a:pt x="586912" y="1258200"/>
                  </a:lnTo>
                  <a:lnTo>
                    <a:pt x="589267" y="1262028"/>
                  </a:lnTo>
                  <a:lnTo>
                    <a:pt x="592008" y="1265365"/>
                  </a:lnTo>
                  <a:lnTo>
                    <a:pt x="590005" y="1267332"/>
                  </a:lnTo>
                  <a:lnTo>
                    <a:pt x="587123" y="1270985"/>
                  </a:lnTo>
                  <a:close/>
                </a:path>
                <a:path w="1974850" h="4434840">
                  <a:moveTo>
                    <a:pt x="1177480" y="1100706"/>
                  </a:moveTo>
                  <a:lnTo>
                    <a:pt x="1175547" y="1096878"/>
                  </a:lnTo>
                  <a:lnTo>
                    <a:pt x="1172946" y="1093190"/>
                  </a:lnTo>
                  <a:lnTo>
                    <a:pt x="1171716" y="1087746"/>
                  </a:lnTo>
                  <a:lnTo>
                    <a:pt x="1175547" y="1085428"/>
                  </a:lnTo>
                  <a:lnTo>
                    <a:pt x="1177480" y="1083496"/>
                  </a:lnTo>
                  <a:lnTo>
                    <a:pt x="1183700" y="1094595"/>
                  </a:lnTo>
                  <a:lnTo>
                    <a:pt x="1181345" y="1096878"/>
                  </a:lnTo>
                  <a:lnTo>
                    <a:pt x="1177480" y="1100706"/>
                  </a:lnTo>
                  <a:close/>
                </a:path>
                <a:path w="1974850" h="4434840">
                  <a:moveTo>
                    <a:pt x="1526162" y="1083496"/>
                  </a:moveTo>
                  <a:lnTo>
                    <a:pt x="1524229" y="1081599"/>
                  </a:lnTo>
                  <a:lnTo>
                    <a:pt x="1520399" y="1079281"/>
                  </a:lnTo>
                  <a:lnTo>
                    <a:pt x="1521629" y="1073837"/>
                  </a:lnTo>
                  <a:lnTo>
                    <a:pt x="1524229" y="1070149"/>
                  </a:lnTo>
                  <a:lnTo>
                    <a:pt x="1526162" y="1066321"/>
                  </a:lnTo>
                  <a:lnTo>
                    <a:pt x="1528095" y="1068252"/>
                  </a:lnTo>
                  <a:lnTo>
                    <a:pt x="1530063" y="1070149"/>
                  </a:lnTo>
                  <a:lnTo>
                    <a:pt x="1532382" y="1072432"/>
                  </a:lnTo>
                  <a:lnTo>
                    <a:pt x="1528271" y="1079773"/>
                  </a:lnTo>
                  <a:lnTo>
                    <a:pt x="1526162" y="1083496"/>
                  </a:lnTo>
                  <a:close/>
                </a:path>
                <a:path w="1974850" h="4434840">
                  <a:moveTo>
                    <a:pt x="1396210" y="2184027"/>
                  </a:moveTo>
                  <a:lnTo>
                    <a:pt x="1387814" y="2182522"/>
                  </a:lnTo>
                  <a:lnTo>
                    <a:pt x="1381305" y="2177731"/>
                  </a:lnTo>
                  <a:lnTo>
                    <a:pt x="1380286" y="2176397"/>
                  </a:lnTo>
                  <a:lnTo>
                    <a:pt x="1380075" y="2173481"/>
                  </a:lnTo>
                  <a:lnTo>
                    <a:pt x="1380883" y="2172041"/>
                  </a:lnTo>
                  <a:lnTo>
                    <a:pt x="1386496" y="2167061"/>
                  </a:lnTo>
                  <a:lnTo>
                    <a:pt x="1394602" y="2165311"/>
                  </a:lnTo>
                  <a:lnTo>
                    <a:pt x="1403018" y="2166821"/>
                  </a:lnTo>
                  <a:lnTo>
                    <a:pt x="1409560" y="2171620"/>
                  </a:lnTo>
                  <a:lnTo>
                    <a:pt x="1410544" y="2172955"/>
                  </a:lnTo>
                  <a:lnTo>
                    <a:pt x="1409946" y="2175448"/>
                  </a:lnTo>
                  <a:lnTo>
                    <a:pt x="1410087" y="2177415"/>
                  </a:lnTo>
                  <a:lnTo>
                    <a:pt x="1404349" y="2182305"/>
                  </a:lnTo>
                  <a:lnTo>
                    <a:pt x="1396210" y="2184027"/>
                  </a:lnTo>
                  <a:close/>
                </a:path>
                <a:path w="1974850" h="4434840">
                  <a:moveTo>
                    <a:pt x="1568285" y="1445311"/>
                  </a:moveTo>
                  <a:lnTo>
                    <a:pt x="1560214" y="1443562"/>
                  </a:lnTo>
                  <a:lnTo>
                    <a:pt x="1555646" y="1438348"/>
                  </a:lnTo>
                  <a:lnTo>
                    <a:pt x="1553011" y="1428689"/>
                  </a:lnTo>
                  <a:lnTo>
                    <a:pt x="1561586" y="1426476"/>
                  </a:lnTo>
                  <a:lnTo>
                    <a:pt x="1570231" y="1427214"/>
                  </a:lnTo>
                  <a:lnTo>
                    <a:pt x="1574869" y="1429146"/>
                  </a:lnTo>
                  <a:lnTo>
                    <a:pt x="1579754" y="1430867"/>
                  </a:lnTo>
                  <a:lnTo>
                    <a:pt x="1584288" y="1433290"/>
                  </a:lnTo>
                  <a:lnTo>
                    <a:pt x="1585025" y="1433641"/>
                  </a:lnTo>
                  <a:lnTo>
                    <a:pt x="1584885" y="1437505"/>
                  </a:lnTo>
                  <a:lnTo>
                    <a:pt x="1583901" y="1438840"/>
                  </a:lnTo>
                  <a:lnTo>
                    <a:pt x="1577099" y="1443702"/>
                  </a:lnTo>
                  <a:lnTo>
                    <a:pt x="1568285" y="1445311"/>
                  </a:lnTo>
                  <a:close/>
                </a:path>
                <a:path w="1974850" h="4434840">
                  <a:moveTo>
                    <a:pt x="1029297" y="1616880"/>
                  </a:moveTo>
                  <a:lnTo>
                    <a:pt x="1020563" y="1614562"/>
                  </a:lnTo>
                  <a:lnTo>
                    <a:pt x="1011818" y="1607608"/>
                  </a:lnTo>
                  <a:lnTo>
                    <a:pt x="1020563" y="1600673"/>
                  </a:lnTo>
                  <a:lnTo>
                    <a:pt x="1029297" y="1598362"/>
                  </a:lnTo>
                  <a:lnTo>
                    <a:pt x="1038025" y="1600673"/>
                  </a:lnTo>
                  <a:lnTo>
                    <a:pt x="1046750" y="1607608"/>
                  </a:lnTo>
                  <a:lnTo>
                    <a:pt x="1038025" y="1614562"/>
                  </a:lnTo>
                  <a:lnTo>
                    <a:pt x="1029297" y="1616880"/>
                  </a:lnTo>
                  <a:close/>
                </a:path>
                <a:path w="1974850" h="4434840">
                  <a:moveTo>
                    <a:pt x="801821" y="4057068"/>
                  </a:moveTo>
                  <a:lnTo>
                    <a:pt x="793714" y="4055318"/>
                  </a:lnTo>
                  <a:lnTo>
                    <a:pt x="788102" y="4050337"/>
                  </a:lnTo>
                  <a:lnTo>
                    <a:pt x="787294" y="4048897"/>
                  </a:lnTo>
                  <a:lnTo>
                    <a:pt x="787540" y="4045982"/>
                  </a:lnTo>
                  <a:lnTo>
                    <a:pt x="788524" y="4044647"/>
                  </a:lnTo>
                  <a:lnTo>
                    <a:pt x="795047" y="4039856"/>
                  </a:lnTo>
                  <a:lnTo>
                    <a:pt x="803442" y="4038351"/>
                  </a:lnTo>
                  <a:lnTo>
                    <a:pt x="811573" y="4040074"/>
                  </a:lnTo>
                  <a:lnTo>
                    <a:pt x="817305" y="4044963"/>
                  </a:lnTo>
                  <a:lnTo>
                    <a:pt x="817165" y="4046930"/>
                  </a:lnTo>
                  <a:lnTo>
                    <a:pt x="817762" y="4049424"/>
                  </a:lnTo>
                  <a:lnTo>
                    <a:pt x="816778" y="4050759"/>
                  </a:lnTo>
                  <a:lnTo>
                    <a:pt x="810237" y="4055558"/>
                  </a:lnTo>
                  <a:lnTo>
                    <a:pt x="801821" y="4057068"/>
                  </a:lnTo>
                  <a:close/>
                </a:path>
                <a:path w="1974850" h="4434840">
                  <a:moveTo>
                    <a:pt x="9383" y="4090694"/>
                  </a:moveTo>
                  <a:lnTo>
                    <a:pt x="2345" y="4082085"/>
                  </a:lnTo>
                  <a:lnTo>
                    <a:pt x="0" y="4073479"/>
                  </a:lnTo>
                  <a:lnTo>
                    <a:pt x="2345" y="4064867"/>
                  </a:lnTo>
                  <a:lnTo>
                    <a:pt x="9383" y="4056238"/>
                  </a:lnTo>
                  <a:lnTo>
                    <a:pt x="16420" y="4064867"/>
                  </a:lnTo>
                  <a:lnTo>
                    <a:pt x="18766" y="4073479"/>
                  </a:lnTo>
                  <a:lnTo>
                    <a:pt x="16420" y="4082085"/>
                  </a:lnTo>
                  <a:lnTo>
                    <a:pt x="9383" y="4090694"/>
                  </a:lnTo>
                  <a:close/>
                </a:path>
                <a:path w="1974850" h="4434840">
                  <a:moveTo>
                    <a:pt x="1045907" y="4125809"/>
                  </a:moveTo>
                  <a:lnTo>
                    <a:pt x="1037799" y="4124069"/>
                  </a:lnTo>
                  <a:lnTo>
                    <a:pt x="1032201" y="4119109"/>
                  </a:lnTo>
                  <a:lnTo>
                    <a:pt x="1031393" y="4117634"/>
                  </a:lnTo>
                  <a:lnTo>
                    <a:pt x="1031604" y="4114719"/>
                  </a:lnTo>
                  <a:lnTo>
                    <a:pt x="1032623" y="4113384"/>
                  </a:lnTo>
                  <a:lnTo>
                    <a:pt x="1039131" y="4108593"/>
                  </a:lnTo>
                  <a:lnTo>
                    <a:pt x="1047527" y="4107088"/>
                  </a:lnTo>
                  <a:lnTo>
                    <a:pt x="1055667" y="4108810"/>
                  </a:lnTo>
                  <a:lnTo>
                    <a:pt x="1061404" y="4113700"/>
                  </a:lnTo>
                  <a:lnTo>
                    <a:pt x="1061264" y="4115667"/>
                  </a:lnTo>
                  <a:lnTo>
                    <a:pt x="1061861" y="4118161"/>
                  </a:lnTo>
                  <a:lnTo>
                    <a:pt x="1060877" y="4119495"/>
                  </a:lnTo>
                  <a:lnTo>
                    <a:pt x="1054331" y="4124295"/>
                  </a:lnTo>
                  <a:lnTo>
                    <a:pt x="1045907" y="4125809"/>
                  </a:lnTo>
                  <a:close/>
                </a:path>
                <a:path w="1974850" h="4434840">
                  <a:moveTo>
                    <a:pt x="575183" y="3369724"/>
                  </a:moveTo>
                  <a:lnTo>
                    <a:pt x="567081" y="3367972"/>
                  </a:lnTo>
                  <a:lnTo>
                    <a:pt x="561469" y="3363007"/>
                  </a:lnTo>
                  <a:lnTo>
                    <a:pt x="560661" y="3361567"/>
                  </a:lnTo>
                  <a:lnTo>
                    <a:pt x="560872" y="3358616"/>
                  </a:lnTo>
                  <a:lnTo>
                    <a:pt x="561891" y="3357282"/>
                  </a:lnTo>
                  <a:lnTo>
                    <a:pt x="568399" y="3352496"/>
                  </a:lnTo>
                  <a:lnTo>
                    <a:pt x="576796" y="3351003"/>
                  </a:lnTo>
                  <a:lnTo>
                    <a:pt x="584935" y="3352738"/>
                  </a:lnTo>
                  <a:lnTo>
                    <a:pt x="590672" y="3357633"/>
                  </a:lnTo>
                  <a:lnTo>
                    <a:pt x="590532" y="3359565"/>
                  </a:lnTo>
                  <a:lnTo>
                    <a:pt x="591129" y="3362094"/>
                  </a:lnTo>
                  <a:lnTo>
                    <a:pt x="590110" y="3363428"/>
                  </a:lnTo>
                  <a:lnTo>
                    <a:pt x="583589" y="3368223"/>
                  </a:lnTo>
                  <a:lnTo>
                    <a:pt x="575183" y="3369724"/>
                  </a:lnTo>
                  <a:close/>
                </a:path>
                <a:path w="1974850" h="4434840">
                  <a:moveTo>
                    <a:pt x="585260" y="18834"/>
                  </a:moveTo>
                  <a:lnTo>
                    <a:pt x="576686" y="16622"/>
                  </a:lnTo>
                  <a:lnTo>
                    <a:pt x="579321" y="6963"/>
                  </a:lnTo>
                  <a:lnTo>
                    <a:pt x="583889" y="1749"/>
                  </a:lnTo>
                  <a:lnTo>
                    <a:pt x="591959" y="0"/>
                  </a:lnTo>
                  <a:lnTo>
                    <a:pt x="600774" y="1609"/>
                  </a:lnTo>
                  <a:lnTo>
                    <a:pt x="607576" y="6471"/>
                  </a:lnTo>
                  <a:lnTo>
                    <a:pt x="608560" y="7806"/>
                  </a:lnTo>
                  <a:lnTo>
                    <a:pt x="608700" y="11669"/>
                  </a:lnTo>
                  <a:lnTo>
                    <a:pt x="607998" y="12020"/>
                  </a:lnTo>
                  <a:lnTo>
                    <a:pt x="603429" y="14444"/>
                  </a:lnTo>
                  <a:lnTo>
                    <a:pt x="598544" y="16200"/>
                  </a:lnTo>
                  <a:lnTo>
                    <a:pt x="593905" y="18097"/>
                  </a:lnTo>
                  <a:lnTo>
                    <a:pt x="585260" y="18834"/>
                  </a:lnTo>
                  <a:close/>
                </a:path>
                <a:path w="1974850" h="4434840">
                  <a:moveTo>
                    <a:pt x="288343" y="774269"/>
                  </a:moveTo>
                  <a:lnTo>
                    <a:pt x="281286" y="765640"/>
                  </a:lnTo>
                  <a:lnTo>
                    <a:pt x="278933" y="757028"/>
                  </a:lnTo>
                  <a:lnTo>
                    <a:pt x="281286" y="748422"/>
                  </a:lnTo>
                  <a:lnTo>
                    <a:pt x="288343" y="739813"/>
                  </a:lnTo>
                  <a:lnTo>
                    <a:pt x="295380" y="748422"/>
                  </a:lnTo>
                  <a:lnTo>
                    <a:pt x="297726" y="757028"/>
                  </a:lnTo>
                  <a:lnTo>
                    <a:pt x="295380" y="765640"/>
                  </a:lnTo>
                  <a:lnTo>
                    <a:pt x="288343" y="774269"/>
                  </a:lnTo>
                  <a:close/>
                </a:path>
                <a:path w="1974850" h="4434840">
                  <a:moveTo>
                    <a:pt x="715674" y="585797"/>
                  </a:moveTo>
                  <a:lnTo>
                    <a:pt x="684327" y="583549"/>
                  </a:lnTo>
                  <a:lnTo>
                    <a:pt x="686034" y="572277"/>
                  </a:lnTo>
                  <a:lnTo>
                    <a:pt x="692374" y="565206"/>
                  </a:lnTo>
                  <a:lnTo>
                    <a:pt x="699320" y="559307"/>
                  </a:lnTo>
                  <a:lnTo>
                    <a:pt x="702847" y="551552"/>
                  </a:lnTo>
                  <a:lnTo>
                    <a:pt x="713311" y="558251"/>
                  </a:lnTo>
                  <a:lnTo>
                    <a:pt x="715902" y="566975"/>
                  </a:lnTo>
                  <a:lnTo>
                    <a:pt x="715172" y="576549"/>
                  </a:lnTo>
                  <a:lnTo>
                    <a:pt x="715674" y="585797"/>
                  </a:lnTo>
                  <a:close/>
                </a:path>
                <a:path w="1974850" h="4434840">
                  <a:moveTo>
                    <a:pt x="727446" y="617689"/>
                  </a:moveTo>
                  <a:lnTo>
                    <a:pt x="725795" y="617408"/>
                  </a:lnTo>
                  <a:lnTo>
                    <a:pt x="717290" y="616073"/>
                  </a:lnTo>
                  <a:lnTo>
                    <a:pt x="713319" y="609189"/>
                  </a:lnTo>
                  <a:lnTo>
                    <a:pt x="715814" y="601286"/>
                  </a:lnTo>
                  <a:lnTo>
                    <a:pt x="715490" y="596182"/>
                  </a:lnTo>
                  <a:lnTo>
                    <a:pt x="714272" y="590486"/>
                  </a:lnTo>
                  <a:lnTo>
                    <a:pt x="715750" y="586291"/>
                  </a:lnTo>
                  <a:lnTo>
                    <a:pt x="723510" y="585692"/>
                  </a:lnTo>
                  <a:lnTo>
                    <a:pt x="727165" y="586254"/>
                  </a:lnTo>
                  <a:lnTo>
                    <a:pt x="730258" y="592822"/>
                  </a:lnTo>
                  <a:lnTo>
                    <a:pt x="733877" y="599179"/>
                  </a:lnTo>
                  <a:lnTo>
                    <a:pt x="732929" y="602375"/>
                  </a:lnTo>
                  <a:lnTo>
                    <a:pt x="732929" y="605045"/>
                  </a:lnTo>
                  <a:lnTo>
                    <a:pt x="730504" y="609400"/>
                  </a:lnTo>
                  <a:lnTo>
                    <a:pt x="727446" y="617689"/>
                  </a:lnTo>
                  <a:close/>
                </a:path>
                <a:path w="1974850" h="4434840">
                  <a:moveTo>
                    <a:pt x="761816" y="672025"/>
                  </a:moveTo>
                  <a:lnTo>
                    <a:pt x="759953" y="670971"/>
                  </a:lnTo>
                  <a:lnTo>
                    <a:pt x="753573" y="665466"/>
                  </a:lnTo>
                  <a:lnTo>
                    <a:pt x="750579" y="658937"/>
                  </a:lnTo>
                  <a:lnTo>
                    <a:pt x="750287" y="651664"/>
                  </a:lnTo>
                  <a:lnTo>
                    <a:pt x="752011" y="643926"/>
                  </a:lnTo>
                  <a:lnTo>
                    <a:pt x="752714" y="641678"/>
                  </a:lnTo>
                  <a:lnTo>
                    <a:pt x="756931" y="638201"/>
                  </a:lnTo>
                  <a:lnTo>
                    <a:pt x="757353" y="638517"/>
                  </a:lnTo>
                  <a:lnTo>
                    <a:pt x="761113" y="640941"/>
                  </a:lnTo>
                  <a:lnTo>
                    <a:pt x="766665" y="643715"/>
                  </a:lnTo>
                  <a:lnTo>
                    <a:pt x="768809" y="654920"/>
                  </a:lnTo>
                  <a:lnTo>
                    <a:pt x="767825" y="663104"/>
                  </a:lnTo>
                  <a:lnTo>
                    <a:pt x="767438" y="671217"/>
                  </a:lnTo>
                  <a:lnTo>
                    <a:pt x="761816" y="672025"/>
                  </a:lnTo>
                  <a:close/>
                </a:path>
                <a:path w="1974850" h="4434840">
                  <a:moveTo>
                    <a:pt x="796115" y="703355"/>
                  </a:moveTo>
                  <a:lnTo>
                    <a:pt x="786401" y="697527"/>
                  </a:lnTo>
                  <a:lnTo>
                    <a:pt x="777893" y="690684"/>
                  </a:lnTo>
                  <a:lnTo>
                    <a:pt x="771415" y="682116"/>
                  </a:lnTo>
                  <a:lnTo>
                    <a:pt x="767790" y="671112"/>
                  </a:lnTo>
                  <a:lnTo>
                    <a:pt x="789087" y="672623"/>
                  </a:lnTo>
                  <a:lnTo>
                    <a:pt x="799137" y="676486"/>
                  </a:lnTo>
                  <a:lnTo>
                    <a:pt x="800594" y="685722"/>
                  </a:lnTo>
                  <a:lnTo>
                    <a:pt x="796115" y="703355"/>
                  </a:lnTo>
                  <a:close/>
                </a:path>
                <a:path w="1974850" h="4434840">
                  <a:moveTo>
                    <a:pt x="506752" y="88076"/>
                  </a:moveTo>
                  <a:lnTo>
                    <a:pt x="499142" y="86168"/>
                  </a:lnTo>
                  <a:lnTo>
                    <a:pt x="491465" y="81424"/>
                  </a:lnTo>
                  <a:lnTo>
                    <a:pt x="494924" y="72132"/>
                  </a:lnTo>
                  <a:lnTo>
                    <a:pt x="501525" y="65461"/>
                  </a:lnTo>
                  <a:lnTo>
                    <a:pt x="508693" y="59316"/>
                  </a:lnTo>
                  <a:lnTo>
                    <a:pt x="513851" y="51605"/>
                  </a:lnTo>
                  <a:lnTo>
                    <a:pt x="520634" y="58715"/>
                  </a:lnTo>
                  <a:lnTo>
                    <a:pt x="524020" y="66133"/>
                  </a:lnTo>
                  <a:lnTo>
                    <a:pt x="523947" y="73609"/>
                  </a:lnTo>
                  <a:lnTo>
                    <a:pt x="520352" y="80898"/>
                  </a:lnTo>
                  <a:lnTo>
                    <a:pt x="513941" y="86527"/>
                  </a:lnTo>
                  <a:lnTo>
                    <a:pt x="506752" y="88076"/>
                  </a:lnTo>
                  <a:close/>
                </a:path>
                <a:path w="1974850" h="4434840">
                  <a:moveTo>
                    <a:pt x="942540" y="482025"/>
                  </a:moveTo>
                  <a:lnTo>
                    <a:pt x="925134" y="480725"/>
                  </a:lnTo>
                  <a:lnTo>
                    <a:pt x="892826" y="476739"/>
                  </a:lnTo>
                  <a:lnTo>
                    <a:pt x="896512" y="467582"/>
                  </a:lnTo>
                  <a:lnTo>
                    <a:pt x="902706" y="460468"/>
                  </a:lnTo>
                  <a:lnTo>
                    <a:pt x="909960" y="454236"/>
                  </a:lnTo>
                  <a:lnTo>
                    <a:pt x="916829" y="447727"/>
                  </a:lnTo>
                  <a:lnTo>
                    <a:pt x="933838" y="447727"/>
                  </a:lnTo>
                  <a:lnTo>
                    <a:pt x="947950" y="448181"/>
                  </a:lnTo>
                  <a:lnTo>
                    <a:pt x="955020" y="451384"/>
                  </a:lnTo>
                  <a:lnTo>
                    <a:pt x="957173" y="459941"/>
                  </a:lnTo>
                  <a:lnTo>
                    <a:pt x="956539" y="476458"/>
                  </a:lnTo>
                  <a:lnTo>
                    <a:pt x="951017" y="480611"/>
                  </a:lnTo>
                  <a:lnTo>
                    <a:pt x="942540" y="482025"/>
                  </a:lnTo>
                  <a:close/>
                </a:path>
                <a:path w="1974850" h="4434840">
                  <a:moveTo>
                    <a:pt x="1639145" y="1866327"/>
                  </a:moveTo>
                  <a:lnTo>
                    <a:pt x="1637634" y="1863658"/>
                  </a:lnTo>
                  <a:lnTo>
                    <a:pt x="1636368" y="1862323"/>
                  </a:lnTo>
                  <a:lnTo>
                    <a:pt x="1643643" y="1858003"/>
                  </a:lnTo>
                  <a:lnTo>
                    <a:pt x="1647649" y="1862323"/>
                  </a:lnTo>
                  <a:lnTo>
                    <a:pt x="1645154" y="1863658"/>
                  </a:lnTo>
                  <a:lnTo>
                    <a:pt x="1642729" y="1865484"/>
                  </a:lnTo>
                  <a:lnTo>
                    <a:pt x="1639145" y="1866327"/>
                  </a:lnTo>
                  <a:close/>
                </a:path>
                <a:path w="1974850" h="4434840">
                  <a:moveTo>
                    <a:pt x="1791311" y="1987468"/>
                  </a:moveTo>
                  <a:lnTo>
                    <a:pt x="1787727" y="1986625"/>
                  </a:lnTo>
                  <a:lnTo>
                    <a:pt x="1785337" y="1984834"/>
                  </a:lnTo>
                  <a:lnTo>
                    <a:pt x="1782807" y="1983464"/>
                  </a:lnTo>
                  <a:lnTo>
                    <a:pt x="1786813" y="1979179"/>
                  </a:lnTo>
                  <a:lnTo>
                    <a:pt x="1794087" y="1983464"/>
                  </a:lnTo>
                  <a:lnTo>
                    <a:pt x="1792822" y="1984834"/>
                  </a:lnTo>
                  <a:lnTo>
                    <a:pt x="1791311" y="1987468"/>
                  </a:lnTo>
                  <a:close/>
                </a:path>
                <a:path w="1974850" h="4434840">
                  <a:moveTo>
                    <a:pt x="954888" y="220689"/>
                  </a:moveTo>
                  <a:lnTo>
                    <a:pt x="950917" y="212891"/>
                  </a:lnTo>
                  <a:lnTo>
                    <a:pt x="954888" y="208571"/>
                  </a:lnTo>
                  <a:lnTo>
                    <a:pt x="956153" y="211276"/>
                  </a:lnTo>
                  <a:lnTo>
                    <a:pt x="957840" y="213840"/>
                  </a:lnTo>
                  <a:lnTo>
                    <a:pt x="958648" y="217703"/>
                  </a:lnTo>
                  <a:lnTo>
                    <a:pt x="956153" y="219354"/>
                  </a:lnTo>
                  <a:lnTo>
                    <a:pt x="954888" y="220689"/>
                  </a:lnTo>
                  <a:close/>
                </a:path>
                <a:path w="1974850" h="4434840">
                  <a:moveTo>
                    <a:pt x="952041" y="255004"/>
                  </a:moveTo>
                  <a:lnTo>
                    <a:pt x="950530" y="252335"/>
                  </a:lnTo>
                  <a:lnTo>
                    <a:pt x="949265" y="250965"/>
                  </a:lnTo>
                  <a:lnTo>
                    <a:pt x="951725" y="249525"/>
                  </a:lnTo>
                  <a:lnTo>
                    <a:pt x="956539" y="246645"/>
                  </a:lnTo>
                  <a:lnTo>
                    <a:pt x="959281" y="249631"/>
                  </a:lnTo>
                  <a:lnTo>
                    <a:pt x="960546" y="250965"/>
                  </a:lnTo>
                  <a:lnTo>
                    <a:pt x="958051" y="252335"/>
                  </a:lnTo>
                  <a:lnTo>
                    <a:pt x="955626" y="254126"/>
                  </a:lnTo>
                  <a:lnTo>
                    <a:pt x="952990" y="254759"/>
                  </a:lnTo>
                  <a:lnTo>
                    <a:pt x="952041" y="255004"/>
                  </a:lnTo>
                  <a:close/>
                </a:path>
                <a:path w="1974850" h="4434840">
                  <a:moveTo>
                    <a:pt x="625393" y="1660363"/>
                  </a:moveTo>
                  <a:lnTo>
                    <a:pt x="623882" y="1657694"/>
                  </a:lnTo>
                  <a:lnTo>
                    <a:pt x="622617" y="1656359"/>
                  </a:lnTo>
                  <a:lnTo>
                    <a:pt x="629891" y="1652039"/>
                  </a:lnTo>
                  <a:lnTo>
                    <a:pt x="631367" y="1653655"/>
                  </a:lnTo>
                  <a:lnTo>
                    <a:pt x="633897" y="1656359"/>
                  </a:lnTo>
                  <a:lnTo>
                    <a:pt x="631367" y="1657694"/>
                  </a:lnTo>
                  <a:lnTo>
                    <a:pt x="628978" y="1659520"/>
                  </a:lnTo>
                  <a:lnTo>
                    <a:pt x="625393" y="1660363"/>
                  </a:lnTo>
                  <a:close/>
                </a:path>
                <a:path w="1974850" h="4434840">
                  <a:moveTo>
                    <a:pt x="513992" y="2266453"/>
                  </a:moveTo>
                  <a:lnTo>
                    <a:pt x="511251" y="2263468"/>
                  </a:lnTo>
                  <a:lnTo>
                    <a:pt x="509985" y="2262133"/>
                  </a:lnTo>
                  <a:lnTo>
                    <a:pt x="512481" y="2260763"/>
                  </a:lnTo>
                  <a:lnTo>
                    <a:pt x="514870" y="2258972"/>
                  </a:lnTo>
                  <a:lnTo>
                    <a:pt x="517541" y="2258340"/>
                  </a:lnTo>
                  <a:lnTo>
                    <a:pt x="518490" y="2258094"/>
                  </a:lnTo>
                  <a:lnTo>
                    <a:pt x="520001" y="2260763"/>
                  </a:lnTo>
                  <a:lnTo>
                    <a:pt x="521231" y="2262133"/>
                  </a:lnTo>
                  <a:lnTo>
                    <a:pt x="513992" y="2266453"/>
                  </a:lnTo>
                  <a:close/>
                </a:path>
                <a:path w="1974850" h="4434840">
                  <a:moveTo>
                    <a:pt x="481801" y="3346429"/>
                  </a:moveTo>
                  <a:lnTo>
                    <a:pt x="477830" y="3338631"/>
                  </a:lnTo>
                  <a:lnTo>
                    <a:pt x="481801" y="3334346"/>
                  </a:lnTo>
                  <a:lnTo>
                    <a:pt x="483066" y="3337016"/>
                  </a:lnTo>
                  <a:lnTo>
                    <a:pt x="484753" y="3339615"/>
                  </a:lnTo>
                  <a:lnTo>
                    <a:pt x="485562" y="3343443"/>
                  </a:lnTo>
                  <a:lnTo>
                    <a:pt x="483066" y="3345094"/>
                  </a:lnTo>
                  <a:lnTo>
                    <a:pt x="481801" y="3346429"/>
                  </a:lnTo>
                  <a:close/>
                </a:path>
                <a:path w="1974850" h="4434840">
                  <a:moveTo>
                    <a:pt x="1234797" y="1784314"/>
                  </a:moveTo>
                  <a:lnTo>
                    <a:pt x="1231880" y="1784279"/>
                  </a:lnTo>
                  <a:lnTo>
                    <a:pt x="1231072" y="1783365"/>
                  </a:lnTo>
                  <a:lnTo>
                    <a:pt x="1230228" y="1782487"/>
                  </a:lnTo>
                  <a:lnTo>
                    <a:pt x="1230193" y="1779397"/>
                  </a:lnTo>
                  <a:lnTo>
                    <a:pt x="1232758" y="1775990"/>
                  </a:lnTo>
                  <a:lnTo>
                    <a:pt x="1235254" y="1774339"/>
                  </a:lnTo>
                  <a:lnTo>
                    <a:pt x="1237432" y="1772442"/>
                  </a:lnTo>
                  <a:lnTo>
                    <a:pt x="1238733" y="1773847"/>
                  </a:lnTo>
                  <a:lnTo>
                    <a:pt x="1241122" y="1775814"/>
                  </a:lnTo>
                  <a:lnTo>
                    <a:pt x="1240911" y="1776271"/>
                  </a:lnTo>
                  <a:lnTo>
                    <a:pt x="1239576" y="1778905"/>
                  </a:lnTo>
                  <a:lnTo>
                    <a:pt x="1237889" y="1781504"/>
                  </a:lnTo>
                  <a:lnTo>
                    <a:pt x="1234797" y="1784314"/>
                  </a:lnTo>
                  <a:close/>
                </a:path>
                <a:path w="1974850" h="4434840">
                  <a:moveTo>
                    <a:pt x="1225308" y="1794816"/>
                  </a:moveTo>
                  <a:lnTo>
                    <a:pt x="1224395" y="1794219"/>
                  </a:lnTo>
                  <a:lnTo>
                    <a:pt x="1217612" y="1789969"/>
                  </a:lnTo>
                  <a:lnTo>
                    <a:pt x="1222251" y="1786527"/>
                  </a:lnTo>
                  <a:lnTo>
                    <a:pt x="1227065" y="1782839"/>
                  </a:lnTo>
                  <a:lnTo>
                    <a:pt x="1229209" y="1783576"/>
                  </a:lnTo>
                  <a:lnTo>
                    <a:pt x="1230896" y="1783576"/>
                  </a:lnTo>
                  <a:lnTo>
                    <a:pt x="1230896" y="1788985"/>
                  </a:lnTo>
                  <a:lnTo>
                    <a:pt x="1228647" y="1790847"/>
                  </a:lnTo>
                  <a:lnTo>
                    <a:pt x="1225308" y="1794816"/>
                  </a:lnTo>
                  <a:close/>
                </a:path>
                <a:path w="1974850" h="4434840">
                  <a:moveTo>
                    <a:pt x="1154813" y="1127295"/>
                  </a:moveTo>
                  <a:lnTo>
                    <a:pt x="1153302" y="1124626"/>
                  </a:lnTo>
                  <a:lnTo>
                    <a:pt x="1152036" y="1123291"/>
                  </a:lnTo>
                  <a:lnTo>
                    <a:pt x="1154532" y="1121921"/>
                  </a:lnTo>
                  <a:lnTo>
                    <a:pt x="1156921" y="1120130"/>
                  </a:lnTo>
                  <a:lnTo>
                    <a:pt x="1160506" y="1119287"/>
                  </a:lnTo>
                  <a:lnTo>
                    <a:pt x="1162052" y="1121921"/>
                  </a:lnTo>
                  <a:lnTo>
                    <a:pt x="1163282" y="1123291"/>
                  </a:lnTo>
                  <a:lnTo>
                    <a:pt x="1160787" y="1124626"/>
                  </a:lnTo>
                  <a:lnTo>
                    <a:pt x="1158397" y="1126452"/>
                  </a:lnTo>
                  <a:lnTo>
                    <a:pt x="1154813" y="1127295"/>
                  </a:lnTo>
                  <a:close/>
                </a:path>
                <a:path w="1974850" h="4434840">
                  <a:moveTo>
                    <a:pt x="19995" y="608381"/>
                  </a:moveTo>
                  <a:lnTo>
                    <a:pt x="18730" y="607047"/>
                  </a:lnTo>
                  <a:lnTo>
                    <a:pt x="17500" y="605677"/>
                  </a:lnTo>
                  <a:lnTo>
                    <a:pt x="15989" y="604061"/>
                  </a:lnTo>
                  <a:lnTo>
                    <a:pt x="18660" y="598898"/>
                  </a:lnTo>
                  <a:lnTo>
                    <a:pt x="19995" y="596264"/>
                  </a:lnTo>
                  <a:lnTo>
                    <a:pt x="21261" y="597598"/>
                  </a:lnTo>
                  <a:lnTo>
                    <a:pt x="23721" y="599249"/>
                  </a:lnTo>
                  <a:lnTo>
                    <a:pt x="23545" y="600233"/>
                  </a:lnTo>
                  <a:lnTo>
                    <a:pt x="22947" y="603113"/>
                  </a:lnTo>
                  <a:lnTo>
                    <a:pt x="21261" y="605677"/>
                  </a:lnTo>
                  <a:lnTo>
                    <a:pt x="19995" y="608381"/>
                  </a:lnTo>
                  <a:close/>
                </a:path>
                <a:path w="1974850" h="4434840">
                  <a:moveTo>
                    <a:pt x="393559" y="1095297"/>
                  </a:moveTo>
                  <a:lnTo>
                    <a:pt x="381154" y="1095157"/>
                  </a:lnTo>
                  <a:lnTo>
                    <a:pt x="376972" y="1089081"/>
                  </a:lnTo>
                  <a:lnTo>
                    <a:pt x="376304" y="1088167"/>
                  </a:lnTo>
                  <a:lnTo>
                    <a:pt x="376234" y="1085428"/>
                  </a:lnTo>
                  <a:lnTo>
                    <a:pt x="376690" y="1085182"/>
                  </a:lnTo>
                  <a:lnTo>
                    <a:pt x="379607" y="1083461"/>
                  </a:lnTo>
                  <a:lnTo>
                    <a:pt x="382770" y="1082232"/>
                  </a:lnTo>
                  <a:lnTo>
                    <a:pt x="385792" y="1080897"/>
                  </a:lnTo>
                  <a:lnTo>
                    <a:pt x="391380" y="1080370"/>
                  </a:lnTo>
                  <a:lnTo>
                    <a:pt x="396897" y="1081951"/>
                  </a:lnTo>
                  <a:lnTo>
                    <a:pt x="395131" y="1089081"/>
                  </a:lnTo>
                  <a:lnTo>
                    <a:pt x="393559" y="1095297"/>
                  </a:lnTo>
                  <a:close/>
                </a:path>
                <a:path w="1974850" h="4434840">
                  <a:moveTo>
                    <a:pt x="488443" y="2304035"/>
                  </a:moveTo>
                  <a:lnTo>
                    <a:pt x="486967" y="2298099"/>
                  </a:lnTo>
                  <a:lnTo>
                    <a:pt x="487459" y="2292093"/>
                  </a:lnTo>
                  <a:lnTo>
                    <a:pt x="488724" y="2288862"/>
                  </a:lnTo>
                  <a:lnTo>
                    <a:pt x="489884" y="2285455"/>
                  </a:lnTo>
                  <a:lnTo>
                    <a:pt x="491430" y="2282294"/>
                  </a:lnTo>
                  <a:lnTo>
                    <a:pt x="491711" y="2281802"/>
                  </a:lnTo>
                  <a:lnTo>
                    <a:pt x="494207" y="2281908"/>
                  </a:lnTo>
                  <a:lnTo>
                    <a:pt x="500743" y="2287106"/>
                  </a:lnTo>
                  <a:lnTo>
                    <a:pt x="500884" y="2300453"/>
                  </a:lnTo>
                  <a:lnTo>
                    <a:pt x="488443" y="2304035"/>
                  </a:lnTo>
                  <a:close/>
                </a:path>
                <a:path w="1974850" h="4434840">
                  <a:moveTo>
                    <a:pt x="638747" y="1830571"/>
                  </a:moveTo>
                  <a:lnTo>
                    <a:pt x="632035" y="1826638"/>
                  </a:lnTo>
                  <a:lnTo>
                    <a:pt x="631859" y="1814625"/>
                  </a:lnTo>
                  <a:lnTo>
                    <a:pt x="638396" y="1809392"/>
                  </a:lnTo>
                  <a:lnTo>
                    <a:pt x="640012" y="1809813"/>
                  </a:lnTo>
                  <a:lnTo>
                    <a:pt x="641481" y="1809813"/>
                  </a:lnTo>
                  <a:lnTo>
                    <a:pt x="646970" y="1813256"/>
                  </a:lnTo>
                  <a:lnTo>
                    <a:pt x="647146" y="1825233"/>
                  </a:lnTo>
                  <a:lnTo>
                    <a:pt x="640645" y="1830431"/>
                  </a:lnTo>
                  <a:lnTo>
                    <a:pt x="638747" y="1830571"/>
                  </a:lnTo>
                  <a:close/>
                </a:path>
                <a:path w="1974850" h="4434840">
                  <a:moveTo>
                    <a:pt x="641481" y="1809813"/>
                  </a:moveTo>
                  <a:lnTo>
                    <a:pt x="640012" y="1809813"/>
                  </a:lnTo>
                  <a:lnTo>
                    <a:pt x="641312" y="1809708"/>
                  </a:lnTo>
                  <a:lnTo>
                    <a:pt x="641481" y="1809813"/>
                  </a:lnTo>
                  <a:close/>
                </a:path>
                <a:path w="1974850" h="4434840">
                  <a:moveTo>
                    <a:pt x="104478" y="1008648"/>
                  </a:moveTo>
                  <a:lnTo>
                    <a:pt x="98837" y="1007015"/>
                  </a:lnTo>
                  <a:lnTo>
                    <a:pt x="93197" y="1002115"/>
                  </a:lnTo>
                  <a:lnTo>
                    <a:pt x="98837" y="997235"/>
                  </a:lnTo>
                  <a:lnTo>
                    <a:pt x="104478" y="995608"/>
                  </a:lnTo>
                  <a:lnTo>
                    <a:pt x="110118" y="997235"/>
                  </a:lnTo>
                  <a:lnTo>
                    <a:pt x="115758" y="1002115"/>
                  </a:lnTo>
                  <a:lnTo>
                    <a:pt x="110118" y="1007015"/>
                  </a:lnTo>
                  <a:lnTo>
                    <a:pt x="104478" y="1008648"/>
                  </a:lnTo>
                  <a:close/>
                </a:path>
                <a:path w="1974850" h="4434840">
                  <a:moveTo>
                    <a:pt x="697294" y="1908054"/>
                  </a:moveTo>
                  <a:lnTo>
                    <a:pt x="687806" y="1893653"/>
                  </a:lnTo>
                  <a:lnTo>
                    <a:pt x="689282" y="1886137"/>
                  </a:lnTo>
                  <a:lnTo>
                    <a:pt x="695783" y="1880657"/>
                  </a:lnTo>
                  <a:lnTo>
                    <a:pt x="700598" y="1887471"/>
                  </a:lnTo>
                  <a:lnTo>
                    <a:pt x="709313" y="1891089"/>
                  </a:lnTo>
                  <a:lnTo>
                    <a:pt x="710824" y="1901099"/>
                  </a:lnTo>
                  <a:lnTo>
                    <a:pt x="704323" y="1906298"/>
                  </a:lnTo>
                  <a:lnTo>
                    <a:pt x="697294" y="1908054"/>
                  </a:lnTo>
                  <a:close/>
                </a:path>
                <a:path w="1974850" h="4434840">
                  <a:moveTo>
                    <a:pt x="762975" y="1868821"/>
                  </a:moveTo>
                  <a:lnTo>
                    <a:pt x="758482" y="1856429"/>
                  </a:lnTo>
                  <a:lnTo>
                    <a:pt x="760950" y="1847558"/>
                  </a:lnTo>
                  <a:lnTo>
                    <a:pt x="766944" y="1840563"/>
                  </a:lnTo>
                  <a:lnTo>
                    <a:pt x="773026" y="1833803"/>
                  </a:lnTo>
                  <a:lnTo>
                    <a:pt x="778244" y="1840143"/>
                  </a:lnTo>
                  <a:lnTo>
                    <a:pt x="780454" y="1844932"/>
                  </a:lnTo>
                  <a:lnTo>
                    <a:pt x="779811" y="1849268"/>
                  </a:lnTo>
                  <a:lnTo>
                    <a:pt x="776470" y="1854245"/>
                  </a:lnTo>
                  <a:lnTo>
                    <a:pt x="772921" y="1858600"/>
                  </a:lnTo>
                  <a:lnTo>
                    <a:pt x="768879" y="1862499"/>
                  </a:lnTo>
                  <a:lnTo>
                    <a:pt x="762975" y="1868821"/>
                  </a:lnTo>
                  <a:close/>
                </a:path>
                <a:path w="1974850" h="4434840">
                  <a:moveTo>
                    <a:pt x="166434" y="3709921"/>
                  </a:moveTo>
                  <a:lnTo>
                    <a:pt x="162381" y="3691924"/>
                  </a:lnTo>
                  <a:lnTo>
                    <a:pt x="161031" y="3679614"/>
                  </a:lnTo>
                  <a:lnTo>
                    <a:pt x="162381" y="3667310"/>
                  </a:lnTo>
                  <a:lnTo>
                    <a:pt x="166434" y="3649333"/>
                  </a:lnTo>
                  <a:lnTo>
                    <a:pt x="170170" y="3667310"/>
                  </a:lnTo>
                  <a:lnTo>
                    <a:pt x="171415" y="3679614"/>
                  </a:lnTo>
                  <a:lnTo>
                    <a:pt x="170170" y="3691924"/>
                  </a:lnTo>
                  <a:lnTo>
                    <a:pt x="166434" y="3709921"/>
                  </a:lnTo>
                  <a:close/>
                </a:path>
                <a:path w="1974850" h="4434840">
                  <a:moveTo>
                    <a:pt x="561484" y="2269040"/>
                  </a:moveTo>
                  <a:lnTo>
                    <a:pt x="553744" y="2269040"/>
                  </a:lnTo>
                  <a:lnTo>
                    <a:pt x="560028" y="2267472"/>
                  </a:lnTo>
                  <a:lnTo>
                    <a:pt x="561484" y="2269040"/>
                  </a:lnTo>
                  <a:close/>
                </a:path>
                <a:path w="1974850" h="4434840">
                  <a:moveTo>
                    <a:pt x="566556" y="2292462"/>
                  </a:moveTo>
                  <a:lnTo>
                    <a:pt x="560882" y="2290943"/>
                  </a:lnTo>
                  <a:lnTo>
                    <a:pt x="554792" y="2286684"/>
                  </a:lnTo>
                  <a:lnTo>
                    <a:pt x="549677" y="2283008"/>
                  </a:lnTo>
                  <a:lnTo>
                    <a:pt x="544021" y="2280033"/>
                  </a:lnTo>
                  <a:lnTo>
                    <a:pt x="538128" y="2277354"/>
                  </a:lnTo>
                  <a:lnTo>
                    <a:pt x="532301" y="2274567"/>
                  </a:lnTo>
                  <a:lnTo>
                    <a:pt x="539238" y="2268791"/>
                  </a:lnTo>
                  <a:lnTo>
                    <a:pt x="546599" y="2268214"/>
                  </a:lnTo>
                  <a:lnTo>
                    <a:pt x="553744" y="2269040"/>
                  </a:lnTo>
                  <a:lnTo>
                    <a:pt x="561484" y="2269040"/>
                  </a:lnTo>
                  <a:lnTo>
                    <a:pt x="577635" y="2286438"/>
                  </a:lnTo>
                  <a:lnTo>
                    <a:pt x="572059" y="2291031"/>
                  </a:lnTo>
                  <a:lnTo>
                    <a:pt x="566556" y="2292462"/>
                  </a:lnTo>
                  <a:close/>
                </a:path>
                <a:path w="1974850" h="4434840">
                  <a:moveTo>
                    <a:pt x="1512158" y="1614510"/>
                  </a:moveTo>
                  <a:lnTo>
                    <a:pt x="1500664" y="1613168"/>
                  </a:lnTo>
                  <a:lnTo>
                    <a:pt x="1489052" y="1608837"/>
                  </a:lnTo>
                  <a:lnTo>
                    <a:pt x="1493796" y="1603744"/>
                  </a:lnTo>
                  <a:lnTo>
                    <a:pt x="1497380" y="1599284"/>
                  </a:lnTo>
                  <a:lnTo>
                    <a:pt x="1501562" y="1595560"/>
                  </a:lnTo>
                  <a:lnTo>
                    <a:pt x="1507695" y="1590797"/>
                  </a:lnTo>
                  <a:lnTo>
                    <a:pt x="1512645" y="1589304"/>
                  </a:lnTo>
                  <a:lnTo>
                    <a:pt x="1517668" y="1591071"/>
                  </a:lnTo>
                  <a:lnTo>
                    <a:pt x="1524018" y="1596087"/>
                  </a:lnTo>
                  <a:lnTo>
                    <a:pt x="1525389" y="1597352"/>
                  </a:lnTo>
                  <a:lnTo>
                    <a:pt x="1526654" y="1598757"/>
                  </a:lnTo>
                  <a:lnTo>
                    <a:pt x="1527849" y="1600232"/>
                  </a:lnTo>
                  <a:lnTo>
                    <a:pt x="1530098" y="1602936"/>
                  </a:lnTo>
                  <a:lnTo>
                    <a:pt x="1535475" y="1609750"/>
                  </a:lnTo>
                  <a:lnTo>
                    <a:pt x="1523704" y="1613243"/>
                  </a:lnTo>
                  <a:lnTo>
                    <a:pt x="1512158" y="1614510"/>
                  </a:lnTo>
                  <a:close/>
                </a:path>
                <a:path w="1974850" h="4434840">
                  <a:moveTo>
                    <a:pt x="1225097" y="2413515"/>
                  </a:moveTo>
                  <a:lnTo>
                    <a:pt x="1217974" y="2403558"/>
                  </a:lnTo>
                  <a:lnTo>
                    <a:pt x="1207961" y="2401424"/>
                  </a:lnTo>
                  <a:lnTo>
                    <a:pt x="1197151" y="2401384"/>
                  </a:lnTo>
                  <a:lnTo>
                    <a:pt x="1187636" y="2397709"/>
                  </a:lnTo>
                  <a:lnTo>
                    <a:pt x="1187565" y="2388893"/>
                  </a:lnTo>
                  <a:lnTo>
                    <a:pt x="1195016" y="2386154"/>
                  </a:lnTo>
                  <a:lnTo>
                    <a:pt x="1204609" y="2375266"/>
                  </a:lnTo>
                  <a:lnTo>
                    <a:pt x="1231950" y="2397148"/>
                  </a:lnTo>
                  <a:lnTo>
                    <a:pt x="1231669" y="2397393"/>
                  </a:lnTo>
                  <a:lnTo>
                    <a:pt x="1225097" y="2413515"/>
                  </a:lnTo>
                  <a:close/>
                </a:path>
                <a:path w="1974850" h="4434840">
                  <a:moveTo>
                    <a:pt x="1948538" y="2280046"/>
                  </a:moveTo>
                  <a:lnTo>
                    <a:pt x="1945586" y="2279449"/>
                  </a:lnTo>
                  <a:lnTo>
                    <a:pt x="1941228" y="2276077"/>
                  </a:lnTo>
                  <a:lnTo>
                    <a:pt x="1939858" y="2265821"/>
                  </a:lnTo>
                  <a:lnTo>
                    <a:pt x="1940526" y="2257848"/>
                  </a:lnTo>
                  <a:lnTo>
                    <a:pt x="1940526" y="2246082"/>
                  </a:lnTo>
                  <a:lnTo>
                    <a:pt x="1948819" y="2232102"/>
                  </a:lnTo>
                  <a:lnTo>
                    <a:pt x="1957124" y="2233867"/>
                  </a:lnTo>
                  <a:lnTo>
                    <a:pt x="1965393" y="2239768"/>
                  </a:lnTo>
                  <a:lnTo>
                    <a:pt x="1971745" y="2247869"/>
                  </a:lnTo>
                  <a:lnTo>
                    <a:pt x="1974297" y="2256232"/>
                  </a:lnTo>
                  <a:lnTo>
                    <a:pt x="1971641" y="2264517"/>
                  </a:lnTo>
                  <a:lnTo>
                    <a:pt x="1965015" y="2272670"/>
                  </a:lnTo>
                  <a:lnTo>
                    <a:pt x="1956591" y="2278558"/>
                  </a:lnTo>
                  <a:lnTo>
                    <a:pt x="1948538" y="2280046"/>
                  </a:lnTo>
                  <a:close/>
                </a:path>
                <a:path w="1974850" h="4434840">
                  <a:moveTo>
                    <a:pt x="1762300" y="1980970"/>
                  </a:moveTo>
                  <a:lnTo>
                    <a:pt x="1729707" y="1980970"/>
                  </a:lnTo>
                  <a:lnTo>
                    <a:pt x="1735505" y="1973699"/>
                  </a:lnTo>
                  <a:lnTo>
                    <a:pt x="1743349" y="1966835"/>
                  </a:lnTo>
                  <a:lnTo>
                    <a:pt x="1751816" y="1964515"/>
                  </a:lnTo>
                  <a:lnTo>
                    <a:pt x="1760921" y="1965698"/>
                  </a:lnTo>
                  <a:lnTo>
                    <a:pt x="1770683" y="1969344"/>
                  </a:lnTo>
                  <a:lnTo>
                    <a:pt x="1767063" y="1975420"/>
                  </a:lnTo>
                  <a:lnTo>
                    <a:pt x="1762389" y="1980654"/>
                  </a:lnTo>
                  <a:lnTo>
                    <a:pt x="1762300" y="1980970"/>
                  </a:lnTo>
                  <a:close/>
                </a:path>
                <a:path w="1974850" h="4434840">
                  <a:moveTo>
                    <a:pt x="1718583" y="2026341"/>
                  </a:moveTo>
                  <a:lnTo>
                    <a:pt x="1704861" y="2024347"/>
                  </a:lnTo>
                  <a:lnTo>
                    <a:pt x="1704861" y="1982059"/>
                  </a:lnTo>
                  <a:lnTo>
                    <a:pt x="1708691" y="1980303"/>
                  </a:lnTo>
                  <a:lnTo>
                    <a:pt x="1711679" y="1978371"/>
                  </a:lnTo>
                  <a:lnTo>
                    <a:pt x="1721694" y="1975772"/>
                  </a:lnTo>
                  <a:lnTo>
                    <a:pt x="1729707" y="1980970"/>
                  </a:lnTo>
                  <a:lnTo>
                    <a:pt x="1762300" y="1980970"/>
                  </a:lnTo>
                  <a:lnTo>
                    <a:pt x="1760632" y="1986871"/>
                  </a:lnTo>
                  <a:lnTo>
                    <a:pt x="1758558" y="1994036"/>
                  </a:lnTo>
                  <a:lnTo>
                    <a:pt x="1759718" y="2002185"/>
                  </a:lnTo>
                  <a:lnTo>
                    <a:pt x="1757610" y="2011598"/>
                  </a:lnTo>
                  <a:lnTo>
                    <a:pt x="1752057" y="2012124"/>
                  </a:lnTo>
                  <a:lnTo>
                    <a:pt x="1749070" y="2013810"/>
                  </a:lnTo>
                  <a:lnTo>
                    <a:pt x="1739795" y="2019304"/>
                  </a:lnTo>
                  <a:lnTo>
                    <a:pt x="1729931" y="2024071"/>
                  </a:lnTo>
                  <a:lnTo>
                    <a:pt x="1718583" y="2026341"/>
                  </a:lnTo>
                  <a:close/>
                </a:path>
                <a:path w="1974850" h="4434840">
                  <a:moveTo>
                    <a:pt x="42522" y="317594"/>
                  </a:moveTo>
                  <a:lnTo>
                    <a:pt x="41292" y="316260"/>
                  </a:lnTo>
                  <a:lnTo>
                    <a:pt x="38797" y="314609"/>
                  </a:lnTo>
                  <a:lnTo>
                    <a:pt x="39605" y="310780"/>
                  </a:lnTo>
                  <a:lnTo>
                    <a:pt x="41292" y="308181"/>
                  </a:lnTo>
                  <a:lnTo>
                    <a:pt x="42522" y="305512"/>
                  </a:lnTo>
                  <a:lnTo>
                    <a:pt x="46528" y="309797"/>
                  </a:lnTo>
                  <a:lnTo>
                    <a:pt x="43892" y="314995"/>
                  </a:lnTo>
                  <a:lnTo>
                    <a:pt x="42522" y="317594"/>
                  </a:lnTo>
                  <a:close/>
                </a:path>
                <a:path w="1974850" h="4434840">
                  <a:moveTo>
                    <a:pt x="560661" y="3697803"/>
                  </a:moveTo>
                  <a:lnTo>
                    <a:pt x="559431" y="3696469"/>
                  </a:lnTo>
                  <a:lnTo>
                    <a:pt x="556936" y="3694818"/>
                  </a:lnTo>
                  <a:lnTo>
                    <a:pt x="557744" y="3690954"/>
                  </a:lnTo>
                  <a:lnTo>
                    <a:pt x="559396" y="3688390"/>
                  </a:lnTo>
                  <a:lnTo>
                    <a:pt x="560661" y="3685686"/>
                  </a:lnTo>
                  <a:lnTo>
                    <a:pt x="561926" y="3687021"/>
                  </a:lnTo>
                  <a:lnTo>
                    <a:pt x="563156" y="3688390"/>
                  </a:lnTo>
                  <a:lnTo>
                    <a:pt x="564667" y="3689971"/>
                  </a:lnTo>
                  <a:lnTo>
                    <a:pt x="562031" y="3695169"/>
                  </a:lnTo>
                  <a:lnTo>
                    <a:pt x="560661" y="3697803"/>
                  </a:lnTo>
                  <a:close/>
                </a:path>
                <a:path w="1974850" h="4434840">
                  <a:moveTo>
                    <a:pt x="876063" y="450888"/>
                  </a:moveTo>
                  <a:lnTo>
                    <a:pt x="874798" y="448183"/>
                  </a:lnTo>
                  <a:lnTo>
                    <a:pt x="873147" y="445584"/>
                  </a:lnTo>
                  <a:lnTo>
                    <a:pt x="872338" y="441756"/>
                  </a:lnTo>
                  <a:lnTo>
                    <a:pt x="874798" y="440105"/>
                  </a:lnTo>
                  <a:lnTo>
                    <a:pt x="876063" y="438770"/>
                  </a:lnTo>
                  <a:lnTo>
                    <a:pt x="877293" y="441440"/>
                  </a:lnTo>
                  <a:lnTo>
                    <a:pt x="879015" y="444039"/>
                  </a:lnTo>
                  <a:lnTo>
                    <a:pt x="879789" y="447902"/>
                  </a:lnTo>
                  <a:lnTo>
                    <a:pt x="877293" y="449518"/>
                  </a:lnTo>
                  <a:lnTo>
                    <a:pt x="876063" y="450888"/>
                  </a:lnTo>
                  <a:close/>
                </a:path>
                <a:path w="1974850" h="4434840">
                  <a:moveTo>
                    <a:pt x="412606" y="1769702"/>
                  </a:moveTo>
                  <a:lnTo>
                    <a:pt x="411130" y="1768087"/>
                  </a:lnTo>
                  <a:lnTo>
                    <a:pt x="408600" y="1765382"/>
                  </a:lnTo>
                  <a:lnTo>
                    <a:pt x="411130" y="1764048"/>
                  </a:lnTo>
                  <a:lnTo>
                    <a:pt x="413520" y="1762256"/>
                  </a:lnTo>
                  <a:lnTo>
                    <a:pt x="416155" y="1761589"/>
                  </a:lnTo>
                  <a:lnTo>
                    <a:pt x="417104" y="1761378"/>
                  </a:lnTo>
                  <a:lnTo>
                    <a:pt x="418615" y="1764048"/>
                  </a:lnTo>
                  <a:lnTo>
                    <a:pt x="419880" y="1765382"/>
                  </a:lnTo>
                  <a:lnTo>
                    <a:pt x="412606" y="1769702"/>
                  </a:lnTo>
                  <a:close/>
                </a:path>
                <a:path w="1974850" h="4434840">
                  <a:moveTo>
                    <a:pt x="816884" y="824426"/>
                  </a:moveTo>
                  <a:lnTo>
                    <a:pt x="815373" y="821721"/>
                  </a:lnTo>
                  <a:lnTo>
                    <a:pt x="814107" y="820386"/>
                  </a:lnTo>
                  <a:lnTo>
                    <a:pt x="816603" y="819052"/>
                  </a:lnTo>
                  <a:lnTo>
                    <a:pt x="819027" y="817225"/>
                  </a:lnTo>
                  <a:lnTo>
                    <a:pt x="821663" y="816628"/>
                  </a:lnTo>
                  <a:lnTo>
                    <a:pt x="822577" y="816382"/>
                  </a:lnTo>
                  <a:lnTo>
                    <a:pt x="824123" y="819052"/>
                  </a:lnTo>
                  <a:lnTo>
                    <a:pt x="825388" y="820421"/>
                  </a:lnTo>
                  <a:lnTo>
                    <a:pt x="822893" y="821756"/>
                  </a:lnTo>
                  <a:lnTo>
                    <a:pt x="820468" y="823547"/>
                  </a:lnTo>
                  <a:lnTo>
                    <a:pt x="817833" y="824180"/>
                  </a:lnTo>
                  <a:lnTo>
                    <a:pt x="816884" y="824426"/>
                  </a:lnTo>
                  <a:close/>
                </a:path>
                <a:path w="1974850" h="4434840">
                  <a:moveTo>
                    <a:pt x="1081681" y="642697"/>
                  </a:moveTo>
                  <a:lnTo>
                    <a:pt x="1080733" y="642451"/>
                  </a:lnTo>
                  <a:lnTo>
                    <a:pt x="1078097" y="641819"/>
                  </a:lnTo>
                  <a:lnTo>
                    <a:pt x="1075672" y="639992"/>
                  </a:lnTo>
                  <a:lnTo>
                    <a:pt x="1073177" y="638658"/>
                  </a:lnTo>
                  <a:lnTo>
                    <a:pt x="1074539" y="637218"/>
                  </a:lnTo>
                  <a:lnTo>
                    <a:pt x="1077183" y="634337"/>
                  </a:lnTo>
                  <a:lnTo>
                    <a:pt x="1079573" y="635742"/>
                  </a:lnTo>
                  <a:lnTo>
                    <a:pt x="1081998" y="637218"/>
                  </a:lnTo>
                  <a:lnTo>
                    <a:pt x="1084458" y="638658"/>
                  </a:lnTo>
                  <a:lnTo>
                    <a:pt x="1083193" y="639992"/>
                  </a:lnTo>
                  <a:lnTo>
                    <a:pt x="1081681" y="642697"/>
                  </a:lnTo>
                  <a:close/>
                </a:path>
                <a:path w="1974850" h="4434840">
                  <a:moveTo>
                    <a:pt x="411376" y="1539223"/>
                  </a:moveTo>
                  <a:lnTo>
                    <a:pt x="409865" y="1536553"/>
                  </a:lnTo>
                  <a:lnTo>
                    <a:pt x="408600" y="1535218"/>
                  </a:lnTo>
                  <a:lnTo>
                    <a:pt x="415874" y="1530898"/>
                  </a:lnTo>
                  <a:lnTo>
                    <a:pt x="417350" y="1532514"/>
                  </a:lnTo>
                  <a:lnTo>
                    <a:pt x="419880" y="1535218"/>
                  </a:lnTo>
                  <a:lnTo>
                    <a:pt x="417350" y="1536553"/>
                  </a:lnTo>
                  <a:lnTo>
                    <a:pt x="414961" y="1538344"/>
                  </a:lnTo>
                  <a:lnTo>
                    <a:pt x="412325" y="1538977"/>
                  </a:lnTo>
                  <a:lnTo>
                    <a:pt x="411376" y="1539223"/>
                  </a:lnTo>
                  <a:close/>
                </a:path>
                <a:path w="1974850" h="4434840">
                  <a:moveTo>
                    <a:pt x="287499" y="1708834"/>
                  </a:moveTo>
                  <a:lnTo>
                    <a:pt x="285953" y="1706164"/>
                  </a:lnTo>
                  <a:lnTo>
                    <a:pt x="284688" y="1704830"/>
                  </a:lnTo>
                  <a:lnTo>
                    <a:pt x="291962" y="1700509"/>
                  </a:lnTo>
                  <a:lnTo>
                    <a:pt x="293473" y="1702125"/>
                  </a:lnTo>
                  <a:lnTo>
                    <a:pt x="294703" y="1703495"/>
                  </a:lnTo>
                  <a:lnTo>
                    <a:pt x="295968" y="1704830"/>
                  </a:lnTo>
                  <a:lnTo>
                    <a:pt x="293473" y="1706164"/>
                  </a:lnTo>
                  <a:lnTo>
                    <a:pt x="291049" y="1707991"/>
                  </a:lnTo>
                  <a:lnTo>
                    <a:pt x="287499" y="1708834"/>
                  </a:lnTo>
                  <a:close/>
                </a:path>
                <a:path w="1974850" h="4434840">
                  <a:moveTo>
                    <a:pt x="277448" y="4059505"/>
                  </a:moveTo>
                  <a:lnTo>
                    <a:pt x="273442" y="4055184"/>
                  </a:lnTo>
                  <a:lnTo>
                    <a:pt x="275937" y="4053850"/>
                  </a:lnTo>
                  <a:lnTo>
                    <a:pt x="278362" y="4052058"/>
                  </a:lnTo>
                  <a:lnTo>
                    <a:pt x="280998" y="4051426"/>
                  </a:lnTo>
                  <a:lnTo>
                    <a:pt x="281912" y="4051180"/>
                  </a:lnTo>
                  <a:lnTo>
                    <a:pt x="283458" y="4053850"/>
                  </a:lnTo>
                  <a:lnTo>
                    <a:pt x="284688" y="4055184"/>
                  </a:lnTo>
                  <a:lnTo>
                    <a:pt x="282263" y="4056660"/>
                  </a:lnTo>
                  <a:lnTo>
                    <a:pt x="277448" y="4059505"/>
                  </a:lnTo>
                  <a:close/>
                </a:path>
                <a:path w="1974850" h="4434840">
                  <a:moveTo>
                    <a:pt x="459310" y="4279342"/>
                  </a:moveTo>
                  <a:lnTo>
                    <a:pt x="457940" y="4276708"/>
                  </a:lnTo>
                  <a:lnTo>
                    <a:pt x="456604" y="4274074"/>
                  </a:lnTo>
                  <a:lnTo>
                    <a:pt x="455269" y="4271510"/>
                  </a:lnTo>
                  <a:lnTo>
                    <a:pt x="459310" y="4267225"/>
                  </a:lnTo>
                  <a:lnTo>
                    <a:pt x="460540" y="4269894"/>
                  </a:lnTo>
                  <a:lnTo>
                    <a:pt x="462227" y="4272493"/>
                  </a:lnTo>
                  <a:lnTo>
                    <a:pt x="463035" y="4276357"/>
                  </a:lnTo>
                  <a:lnTo>
                    <a:pt x="460540" y="4278007"/>
                  </a:lnTo>
                  <a:lnTo>
                    <a:pt x="459310" y="4279342"/>
                  </a:lnTo>
                  <a:close/>
                </a:path>
                <a:path w="1974850" h="4434840">
                  <a:moveTo>
                    <a:pt x="920765" y="4328304"/>
                  </a:moveTo>
                  <a:lnTo>
                    <a:pt x="915177" y="4327777"/>
                  </a:lnTo>
                  <a:lnTo>
                    <a:pt x="912190" y="4326407"/>
                  </a:lnTo>
                  <a:lnTo>
                    <a:pt x="909027" y="4325213"/>
                  </a:lnTo>
                  <a:lnTo>
                    <a:pt x="906075" y="4323492"/>
                  </a:lnTo>
                  <a:lnTo>
                    <a:pt x="905618" y="4323246"/>
                  </a:lnTo>
                  <a:lnTo>
                    <a:pt x="905724" y="4320507"/>
                  </a:lnTo>
                  <a:lnTo>
                    <a:pt x="910573" y="4313517"/>
                  </a:lnTo>
                  <a:lnTo>
                    <a:pt x="922978" y="4313377"/>
                  </a:lnTo>
                  <a:lnTo>
                    <a:pt x="926282" y="4326724"/>
                  </a:lnTo>
                  <a:lnTo>
                    <a:pt x="920765" y="4328304"/>
                  </a:lnTo>
                  <a:close/>
                </a:path>
                <a:path w="1974850" h="4434840">
                  <a:moveTo>
                    <a:pt x="859164" y="2438251"/>
                  </a:moveTo>
                  <a:lnTo>
                    <a:pt x="853520" y="2436624"/>
                  </a:lnTo>
                  <a:lnTo>
                    <a:pt x="847879" y="2431744"/>
                  </a:lnTo>
                  <a:lnTo>
                    <a:pt x="853520" y="2426844"/>
                  </a:lnTo>
                  <a:lnTo>
                    <a:pt x="859164" y="2425211"/>
                  </a:lnTo>
                  <a:lnTo>
                    <a:pt x="864815" y="2426844"/>
                  </a:lnTo>
                  <a:lnTo>
                    <a:pt x="870476" y="2431744"/>
                  </a:lnTo>
                  <a:lnTo>
                    <a:pt x="864815" y="2436624"/>
                  </a:lnTo>
                  <a:lnTo>
                    <a:pt x="859164" y="2438251"/>
                  </a:lnTo>
                  <a:close/>
                </a:path>
                <a:path w="1974850" h="4434840">
                  <a:moveTo>
                    <a:pt x="1022150" y="4158693"/>
                  </a:moveTo>
                  <a:lnTo>
                    <a:pt x="1016563" y="4158166"/>
                  </a:lnTo>
                  <a:lnTo>
                    <a:pt x="1013576" y="4156796"/>
                  </a:lnTo>
                  <a:lnTo>
                    <a:pt x="1010413" y="4155567"/>
                  </a:lnTo>
                  <a:lnTo>
                    <a:pt x="1007004" y="4153635"/>
                  </a:lnTo>
                  <a:lnTo>
                    <a:pt x="1007109" y="4150896"/>
                  </a:lnTo>
                  <a:lnTo>
                    <a:pt x="1007742" y="4149947"/>
                  </a:lnTo>
                  <a:lnTo>
                    <a:pt x="1011924" y="4143906"/>
                  </a:lnTo>
                  <a:lnTo>
                    <a:pt x="1024364" y="4143766"/>
                  </a:lnTo>
                  <a:lnTo>
                    <a:pt x="1027668" y="4157113"/>
                  </a:lnTo>
                  <a:lnTo>
                    <a:pt x="1022150" y="4158693"/>
                  </a:lnTo>
                  <a:close/>
                </a:path>
                <a:path w="1974850" h="4434840">
                  <a:moveTo>
                    <a:pt x="469853" y="3712063"/>
                  </a:moveTo>
                  <a:lnTo>
                    <a:pt x="458748" y="3711853"/>
                  </a:lnTo>
                  <a:lnTo>
                    <a:pt x="455444" y="3705776"/>
                  </a:lnTo>
                  <a:lnTo>
                    <a:pt x="455550" y="3704407"/>
                  </a:lnTo>
                  <a:lnTo>
                    <a:pt x="455163" y="3702615"/>
                  </a:lnTo>
                  <a:lnTo>
                    <a:pt x="460013" y="3695626"/>
                  </a:lnTo>
                  <a:lnTo>
                    <a:pt x="471188" y="3695801"/>
                  </a:lnTo>
                  <a:lnTo>
                    <a:pt x="474843" y="3703002"/>
                  </a:lnTo>
                  <a:lnTo>
                    <a:pt x="474703" y="3705074"/>
                  </a:lnTo>
                  <a:lnTo>
                    <a:pt x="469853" y="3712063"/>
                  </a:lnTo>
                  <a:close/>
                </a:path>
                <a:path w="1974850" h="4434840">
                  <a:moveTo>
                    <a:pt x="638396" y="3114649"/>
                  </a:moveTo>
                  <a:lnTo>
                    <a:pt x="631859" y="3109451"/>
                  </a:lnTo>
                  <a:lnTo>
                    <a:pt x="632035" y="3097403"/>
                  </a:lnTo>
                  <a:lnTo>
                    <a:pt x="638747" y="3093470"/>
                  </a:lnTo>
                  <a:lnTo>
                    <a:pt x="640645" y="3093610"/>
                  </a:lnTo>
                  <a:lnTo>
                    <a:pt x="647146" y="3098843"/>
                  </a:lnTo>
                  <a:lnTo>
                    <a:pt x="646970" y="3110785"/>
                  </a:lnTo>
                  <a:lnTo>
                    <a:pt x="641481" y="3114228"/>
                  </a:lnTo>
                  <a:lnTo>
                    <a:pt x="640012" y="3114228"/>
                  </a:lnTo>
                  <a:lnTo>
                    <a:pt x="638396" y="3114649"/>
                  </a:lnTo>
                  <a:close/>
                </a:path>
                <a:path w="1974850" h="4434840">
                  <a:moveTo>
                    <a:pt x="641312" y="3114333"/>
                  </a:moveTo>
                  <a:lnTo>
                    <a:pt x="640012" y="3114228"/>
                  </a:lnTo>
                  <a:lnTo>
                    <a:pt x="641481" y="3114228"/>
                  </a:lnTo>
                  <a:lnTo>
                    <a:pt x="641312" y="3114333"/>
                  </a:lnTo>
                  <a:close/>
                </a:path>
                <a:path w="1974850" h="4434840">
                  <a:moveTo>
                    <a:pt x="366569" y="97687"/>
                  </a:moveTo>
                  <a:lnTo>
                    <a:pt x="363934" y="95017"/>
                  </a:lnTo>
                  <a:lnTo>
                    <a:pt x="363196" y="89608"/>
                  </a:lnTo>
                  <a:lnTo>
                    <a:pt x="363547" y="85604"/>
                  </a:lnTo>
                  <a:lnTo>
                    <a:pt x="363547" y="77736"/>
                  </a:lnTo>
                  <a:lnTo>
                    <a:pt x="371806" y="65057"/>
                  </a:lnTo>
                  <a:lnTo>
                    <a:pt x="374582" y="67797"/>
                  </a:lnTo>
                  <a:lnTo>
                    <a:pt x="375026" y="77736"/>
                  </a:lnTo>
                  <a:lnTo>
                    <a:pt x="375285" y="85042"/>
                  </a:lnTo>
                  <a:lnTo>
                    <a:pt x="374477" y="92840"/>
                  </a:lnTo>
                  <a:lnTo>
                    <a:pt x="374266" y="94701"/>
                  </a:lnTo>
                  <a:lnTo>
                    <a:pt x="370013" y="96492"/>
                  </a:lnTo>
                  <a:lnTo>
                    <a:pt x="366569" y="97687"/>
                  </a:lnTo>
                  <a:close/>
                </a:path>
                <a:path w="1974850" h="4434840">
                  <a:moveTo>
                    <a:pt x="513992" y="3095261"/>
                  </a:moveTo>
                  <a:lnTo>
                    <a:pt x="506963" y="3093786"/>
                  </a:lnTo>
                  <a:lnTo>
                    <a:pt x="500532" y="3088306"/>
                  </a:lnTo>
                  <a:lnTo>
                    <a:pt x="502955" y="3081904"/>
                  </a:lnTo>
                  <a:lnTo>
                    <a:pt x="506924" y="3076944"/>
                  </a:lnTo>
                  <a:lnTo>
                    <a:pt x="511518" y="3072590"/>
                  </a:lnTo>
                  <a:lnTo>
                    <a:pt x="515819" y="3068005"/>
                  </a:lnTo>
                  <a:lnTo>
                    <a:pt x="522180" y="3073625"/>
                  </a:lnTo>
                  <a:lnTo>
                    <a:pt x="523726" y="3081141"/>
                  </a:lnTo>
                  <a:lnTo>
                    <a:pt x="519087" y="3087815"/>
                  </a:lnTo>
                  <a:lnTo>
                    <a:pt x="513992" y="3095261"/>
                  </a:lnTo>
                  <a:close/>
                </a:path>
                <a:path w="1974850" h="4434840">
                  <a:moveTo>
                    <a:pt x="482258" y="4327988"/>
                  </a:moveTo>
                  <a:lnTo>
                    <a:pt x="467709" y="4312788"/>
                  </a:lnTo>
                  <a:lnTo>
                    <a:pt x="464705" y="4303628"/>
                  </a:lnTo>
                  <a:lnTo>
                    <a:pt x="470134" y="4291214"/>
                  </a:lnTo>
                  <a:lnTo>
                    <a:pt x="484670" y="4306453"/>
                  </a:lnTo>
                  <a:lnTo>
                    <a:pt x="487683" y="4315599"/>
                  </a:lnTo>
                  <a:lnTo>
                    <a:pt x="482258" y="4327988"/>
                  </a:lnTo>
                  <a:close/>
                </a:path>
                <a:path w="1974850" h="4434840">
                  <a:moveTo>
                    <a:pt x="607259" y="2096912"/>
                  </a:moveTo>
                  <a:lnTo>
                    <a:pt x="602079" y="2090218"/>
                  </a:lnTo>
                  <a:lnTo>
                    <a:pt x="599919" y="2085322"/>
                  </a:lnTo>
                  <a:lnTo>
                    <a:pt x="600613" y="2081057"/>
                  </a:lnTo>
                  <a:lnTo>
                    <a:pt x="603991" y="2076260"/>
                  </a:lnTo>
                  <a:lnTo>
                    <a:pt x="607646" y="2072010"/>
                  </a:lnTo>
                  <a:lnTo>
                    <a:pt x="611020" y="2067022"/>
                  </a:lnTo>
                  <a:lnTo>
                    <a:pt x="615518" y="2064213"/>
                  </a:lnTo>
                  <a:lnTo>
                    <a:pt x="622125" y="2059998"/>
                  </a:lnTo>
                  <a:lnTo>
                    <a:pt x="628802" y="2061367"/>
                  </a:lnTo>
                  <a:lnTo>
                    <a:pt x="633862" y="2068287"/>
                  </a:lnTo>
                  <a:lnTo>
                    <a:pt x="607259" y="2096912"/>
                  </a:lnTo>
                  <a:close/>
                </a:path>
                <a:path w="1974850" h="4434840">
                  <a:moveTo>
                    <a:pt x="524429" y="3251174"/>
                  </a:moveTo>
                  <a:lnTo>
                    <a:pt x="510091" y="3231575"/>
                  </a:lnTo>
                  <a:lnTo>
                    <a:pt x="513816" y="3225744"/>
                  </a:lnTo>
                  <a:lnTo>
                    <a:pt x="515749" y="3225744"/>
                  </a:lnTo>
                  <a:lnTo>
                    <a:pt x="528993" y="3224959"/>
                  </a:lnTo>
                  <a:lnTo>
                    <a:pt x="535660" y="3225522"/>
                  </a:lnTo>
                  <a:lnTo>
                    <a:pt x="542211" y="3228098"/>
                  </a:lnTo>
                  <a:lnTo>
                    <a:pt x="539871" y="3235274"/>
                  </a:lnTo>
                  <a:lnTo>
                    <a:pt x="535802" y="3240593"/>
                  </a:lnTo>
                  <a:lnTo>
                    <a:pt x="530948" y="3244950"/>
                  </a:lnTo>
                  <a:lnTo>
                    <a:pt x="526256" y="3249242"/>
                  </a:lnTo>
                  <a:lnTo>
                    <a:pt x="524429" y="3251174"/>
                  </a:lnTo>
                  <a:close/>
                </a:path>
                <a:path w="1974850" h="4434840">
                  <a:moveTo>
                    <a:pt x="99101" y="4339789"/>
                  </a:moveTo>
                  <a:lnTo>
                    <a:pt x="96044" y="4335856"/>
                  </a:lnTo>
                  <a:lnTo>
                    <a:pt x="93232" y="4333854"/>
                  </a:lnTo>
                  <a:lnTo>
                    <a:pt x="102770" y="4323339"/>
                  </a:lnTo>
                  <a:lnTo>
                    <a:pt x="113158" y="4316015"/>
                  </a:lnTo>
                  <a:lnTo>
                    <a:pt x="125206" y="4314862"/>
                  </a:lnTo>
                  <a:lnTo>
                    <a:pt x="139726" y="4322860"/>
                  </a:lnTo>
                  <a:lnTo>
                    <a:pt x="133892" y="4324757"/>
                  </a:lnTo>
                  <a:lnTo>
                    <a:pt x="128937" y="4325916"/>
                  </a:lnTo>
                  <a:lnTo>
                    <a:pt x="121241" y="4329288"/>
                  </a:lnTo>
                  <a:lnTo>
                    <a:pt x="118746" y="4332168"/>
                  </a:lnTo>
                  <a:lnTo>
                    <a:pt x="115723" y="4333783"/>
                  </a:lnTo>
                  <a:lnTo>
                    <a:pt x="111190" y="4336102"/>
                  </a:lnTo>
                  <a:lnTo>
                    <a:pt x="106516" y="4338911"/>
                  </a:lnTo>
                  <a:lnTo>
                    <a:pt x="101701" y="4339509"/>
                  </a:lnTo>
                  <a:lnTo>
                    <a:pt x="99101" y="4339789"/>
                  </a:lnTo>
                  <a:close/>
                </a:path>
                <a:path w="1974850" h="4434840">
                  <a:moveTo>
                    <a:pt x="1696919" y="1434344"/>
                  </a:moveTo>
                  <a:lnTo>
                    <a:pt x="1694740" y="1428127"/>
                  </a:lnTo>
                  <a:lnTo>
                    <a:pt x="1692903" y="1421403"/>
                  </a:lnTo>
                  <a:lnTo>
                    <a:pt x="1690901" y="1414556"/>
                  </a:lnTo>
                  <a:lnTo>
                    <a:pt x="1687199" y="1408138"/>
                  </a:lnTo>
                  <a:lnTo>
                    <a:pt x="1680261" y="1402698"/>
                  </a:lnTo>
                  <a:lnTo>
                    <a:pt x="1687693" y="1394876"/>
                  </a:lnTo>
                  <a:lnTo>
                    <a:pt x="1694331" y="1388042"/>
                  </a:lnTo>
                  <a:lnTo>
                    <a:pt x="1701595" y="1383988"/>
                  </a:lnTo>
                  <a:lnTo>
                    <a:pt x="1710905" y="1384504"/>
                  </a:lnTo>
                  <a:lnTo>
                    <a:pt x="1714662" y="1395038"/>
                  </a:lnTo>
                  <a:lnTo>
                    <a:pt x="1715601" y="1405872"/>
                  </a:lnTo>
                  <a:lnTo>
                    <a:pt x="1714913" y="1416831"/>
                  </a:lnTo>
                  <a:lnTo>
                    <a:pt x="1713787" y="1427741"/>
                  </a:lnTo>
                  <a:lnTo>
                    <a:pt x="1707637" y="1434063"/>
                  </a:lnTo>
                  <a:lnTo>
                    <a:pt x="1696919" y="1434344"/>
                  </a:lnTo>
                  <a:close/>
                </a:path>
                <a:path w="1974850" h="4434840">
                  <a:moveTo>
                    <a:pt x="333957" y="2622394"/>
                  </a:moveTo>
                  <a:lnTo>
                    <a:pt x="362677" y="2591323"/>
                  </a:lnTo>
                  <a:lnTo>
                    <a:pt x="377822" y="2584039"/>
                  </a:lnTo>
                  <a:lnTo>
                    <a:pt x="382489" y="2587411"/>
                  </a:lnTo>
                  <a:lnTo>
                    <a:pt x="385577" y="2596634"/>
                  </a:lnTo>
                  <a:lnTo>
                    <a:pt x="382704" y="2603928"/>
                  </a:lnTo>
                  <a:lnTo>
                    <a:pt x="377651" y="2610497"/>
                  </a:lnTo>
                  <a:lnTo>
                    <a:pt x="374195" y="2617547"/>
                  </a:lnTo>
                  <a:lnTo>
                    <a:pt x="373768" y="2619881"/>
                  </a:lnTo>
                  <a:lnTo>
                    <a:pt x="346121" y="2619881"/>
                  </a:lnTo>
                  <a:lnTo>
                    <a:pt x="333957" y="2622394"/>
                  </a:lnTo>
                  <a:close/>
                </a:path>
                <a:path w="1974850" h="4434840">
                  <a:moveTo>
                    <a:pt x="367905" y="2632264"/>
                  </a:moveTo>
                  <a:lnTo>
                    <a:pt x="362304" y="2625787"/>
                  </a:lnTo>
                  <a:lnTo>
                    <a:pt x="355306" y="2621336"/>
                  </a:lnTo>
                  <a:lnTo>
                    <a:pt x="346121" y="2619881"/>
                  </a:lnTo>
                  <a:lnTo>
                    <a:pt x="373768" y="2619881"/>
                  </a:lnTo>
                  <a:lnTo>
                    <a:pt x="373141" y="2623307"/>
                  </a:lnTo>
                  <a:lnTo>
                    <a:pt x="373282" y="2628927"/>
                  </a:lnTo>
                  <a:lnTo>
                    <a:pt x="367905" y="2632264"/>
                  </a:lnTo>
                  <a:close/>
                </a:path>
              </a:pathLst>
            </a:custGeom>
            <a:solidFill>
              <a:srgbClr val="E7E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187" y="0"/>
              <a:ext cx="2047501" cy="455040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05580" y="3155052"/>
            <a:ext cx="3082417" cy="627679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292572" y="1377528"/>
            <a:ext cx="10566428" cy="170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050" spc="-5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P</a:t>
            </a:r>
            <a:r>
              <a:rPr sz="11050" spc="690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s</a:t>
            </a:r>
            <a:r>
              <a:rPr sz="11050" spc="97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z</a:t>
            </a:r>
            <a:r>
              <a:rPr sz="11050" spc="-459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i</a:t>
            </a:r>
            <a:r>
              <a:rPr sz="11050" spc="980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c</a:t>
            </a:r>
            <a:r>
              <a:rPr sz="11050" spc="35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h</a:t>
            </a:r>
            <a:r>
              <a:rPr sz="10400" cap="small" spc="64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o</a:t>
            </a:r>
            <a:r>
              <a:rPr sz="11050" spc="41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d</a:t>
            </a:r>
            <a:r>
              <a:rPr sz="11050" spc="1200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r</a:t>
            </a:r>
            <a:r>
              <a:rPr sz="11050" spc="51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á</a:t>
            </a:r>
            <a:r>
              <a:rPr sz="11050" spc="155" dirty="0" err="1" smtClean="0">
                <a:solidFill>
                  <a:srgbClr val="EC936A"/>
                </a:solidFill>
                <a:latin typeface="Book Antiqua" panose="02040602050305030304" pitchFamily="18" charset="0"/>
              </a:rPr>
              <a:t>m</a:t>
            </a:r>
            <a:r>
              <a:rPr lang="hu-HU" sz="11050" spc="155" dirty="0" smtClean="0">
                <a:solidFill>
                  <a:srgbClr val="EC936A"/>
                </a:solidFill>
                <a:latin typeface="Book Antiqua" panose="02040602050305030304" pitchFamily="18" charset="0"/>
              </a:rPr>
              <a:t>a</a:t>
            </a:r>
            <a:endParaRPr sz="11050" dirty="0">
              <a:latin typeface="Book Antiqua" panose="0204060205030503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708452" y="0"/>
            <a:ext cx="4638675" cy="1477010"/>
            <a:chOff x="10708452" y="0"/>
            <a:chExt cx="4638675" cy="1477010"/>
          </a:xfrm>
        </p:grpSpPr>
        <p:sp>
          <p:nvSpPr>
            <p:cNvPr id="17" name="object 17"/>
            <p:cNvSpPr/>
            <p:nvPr/>
          </p:nvSpPr>
          <p:spPr>
            <a:xfrm>
              <a:off x="10708452" y="1005126"/>
              <a:ext cx="4638675" cy="297815"/>
            </a:xfrm>
            <a:custGeom>
              <a:avLst/>
              <a:gdLst/>
              <a:ahLst/>
              <a:cxnLst/>
              <a:rect l="l" t="t" r="r" b="b"/>
              <a:pathLst>
                <a:path w="4638675" h="297815">
                  <a:moveTo>
                    <a:pt x="4638674" y="297418"/>
                  </a:moveTo>
                  <a:lnTo>
                    <a:pt x="0" y="297418"/>
                  </a:lnTo>
                  <a:lnTo>
                    <a:pt x="0" y="0"/>
                  </a:lnTo>
                  <a:lnTo>
                    <a:pt x="4638674" y="0"/>
                  </a:lnTo>
                  <a:lnTo>
                    <a:pt x="4638674" y="297418"/>
                  </a:lnTo>
                  <a:close/>
                </a:path>
              </a:pathLst>
            </a:custGeom>
            <a:solidFill>
              <a:srgbClr val="EC9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62043" y="11"/>
              <a:ext cx="4566285" cy="1477010"/>
            </a:xfrm>
            <a:custGeom>
              <a:avLst/>
              <a:gdLst/>
              <a:ahLst/>
              <a:cxnLst/>
              <a:rect l="l" t="t" r="r" b="b"/>
              <a:pathLst>
                <a:path w="4566284" h="1477010">
                  <a:moveTo>
                    <a:pt x="9461" y="1017117"/>
                  </a:moveTo>
                  <a:lnTo>
                    <a:pt x="4572" y="1012291"/>
                  </a:lnTo>
                  <a:lnTo>
                    <a:pt x="3048" y="1015301"/>
                  </a:lnTo>
                  <a:lnTo>
                    <a:pt x="977" y="1018209"/>
                  </a:lnTo>
                  <a:lnTo>
                    <a:pt x="0" y="1022515"/>
                  </a:lnTo>
                  <a:lnTo>
                    <a:pt x="3048" y="1024369"/>
                  </a:lnTo>
                  <a:lnTo>
                    <a:pt x="4572" y="1025855"/>
                  </a:lnTo>
                  <a:lnTo>
                    <a:pt x="9461" y="1017117"/>
                  </a:lnTo>
                  <a:close/>
                </a:path>
                <a:path w="4566284" h="1477010">
                  <a:moveTo>
                    <a:pt x="197688" y="1194854"/>
                  </a:moveTo>
                  <a:lnTo>
                    <a:pt x="195478" y="1192542"/>
                  </a:lnTo>
                  <a:lnTo>
                    <a:pt x="194500" y="1191450"/>
                  </a:lnTo>
                  <a:lnTo>
                    <a:pt x="193522" y="1193584"/>
                  </a:lnTo>
                  <a:lnTo>
                    <a:pt x="192176" y="1195616"/>
                  </a:lnTo>
                  <a:lnTo>
                    <a:pt x="191744" y="1197902"/>
                  </a:lnTo>
                  <a:lnTo>
                    <a:pt x="191566" y="1198664"/>
                  </a:lnTo>
                  <a:lnTo>
                    <a:pt x="193522" y="1199972"/>
                  </a:lnTo>
                  <a:lnTo>
                    <a:pt x="194500" y="1201013"/>
                  </a:lnTo>
                  <a:lnTo>
                    <a:pt x="195592" y="1198956"/>
                  </a:lnTo>
                  <a:lnTo>
                    <a:pt x="197688" y="1194854"/>
                  </a:lnTo>
                  <a:close/>
                </a:path>
                <a:path w="4566284" h="1477010">
                  <a:moveTo>
                    <a:pt x="216750" y="1263218"/>
                  </a:moveTo>
                  <a:lnTo>
                    <a:pt x="212686" y="1258862"/>
                  </a:lnTo>
                  <a:lnTo>
                    <a:pt x="209143" y="1253540"/>
                  </a:lnTo>
                  <a:lnTo>
                    <a:pt x="201523" y="1248676"/>
                  </a:lnTo>
                  <a:lnTo>
                    <a:pt x="196456" y="1249730"/>
                  </a:lnTo>
                  <a:lnTo>
                    <a:pt x="191312" y="1251686"/>
                  </a:lnTo>
                  <a:lnTo>
                    <a:pt x="190627" y="1256042"/>
                  </a:lnTo>
                  <a:lnTo>
                    <a:pt x="190144" y="1258785"/>
                  </a:lnTo>
                  <a:lnTo>
                    <a:pt x="189103" y="1264551"/>
                  </a:lnTo>
                  <a:lnTo>
                    <a:pt x="192582" y="1267777"/>
                  </a:lnTo>
                  <a:lnTo>
                    <a:pt x="197040" y="1267777"/>
                  </a:lnTo>
                  <a:lnTo>
                    <a:pt x="203746" y="1267815"/>
                  </a:lnTo>
                  <a:lnTo>
                    <a:pt x="211429" y="1270863"/>
                  </a:lnTo>
                  <a:lnTo>
                    <a:pt x="216750" y="1263218"/>
                  </a:lnTo>
                  <a:close/>
                </a:path>
                <a:path w="4566284" h="1477010">
                  <a:moveTo>
                    <a:pt x="225882" y="1025525"/>
                  </a:moveTo>
                  <a:lnTo>
                    <a:pt x="221602" y="1017663"/>
                  </a:lnTo>
                  <a:lnTo>
                    <a:pt x="212839" y="1017473"/>
                  </a:lnTo>
                  <a:lnTo>
                    <a:pt x="209029" y="1023023"/>
                  </a:lnTo>
                  <a:lnTo>
                    <a:pt x="208953" y="1025169"/>
                  </a:lnTo>
                  <a:lnTo>
                    <a:pt x="211645" y="1026718"/>
                  </a:lnTo>
                  <a:lnTo>
                    <a:pt x="214147" y="1027696"/>
                  </a:lnTo>
                  <a:lnTo>
                    <a:pt x="216573" y="1028788"/>
                  </a:lnTo>
                  <a:lnTo>
                    <a:pt x="222008" y="1028712"/>
                  </a:lnTo>
                  <a:lnTo>
                    <a:pt x="225882" y="1025525"/>
                  </a:lnTo>
                  <a:close/>
                </a:path>
                <a:path w="4566284" h="1477010">
                  <a:moveTo>
                    <a:pt x="412407" y="0"/>
                  </a:moveTo>
                  <a:lnTo>
                    <a:pt x="360045" y="0"/>
                  </a:lnTo>
                  <a:lnTo>
                    <a:pt x="360045" y="1005116"/>
                  </a:lnTo>
                  <a:lnTo>
                    <a:pt x="412407" y="1005116"/>
                  </a:lnTo>
                  <a:lnTo>
                    <a:pt x="412407" y="0"/>
                  </a:lnTo>
                  <a:close/>
                </a:path>
                <a:path w="4566284" h="1477010">
                  <a:moveTo>
                    <a:pt x="538518" y="1379524"/>
                  </a:moveTo>
                  <a:lnTo>
                    <a:pt x="520547" y="1346288"/>
                  </a:lnTo>
                  <a:lnTo>
                    <a:pt x="529094" y="1341869"/>
                  </a:lnTo>
                  <a:lnTo>
                    <a:pt x="529094" y="1302537"/>
                  </a:lnTo>
                  <a:lnTo>
                    <a:pt x="459308" y="1302537"/>
                  </a:lnTo>
                  <a:lnTo>
                    <a:pt x="302272" y="1302537"/>
                  </a:lnTo>
                  <a:lnTo>
                    <a:pt x="321487" y="1312608"/>
                  </a:lnTo>
                  <a:lnTo>
                    <a:pt x="321602" y="1413954"/>
                  </a:lnTo>
                  <a:lnTo>
                    <a:pt x="323786" y="1424762"/>
                  </a:lnTo>
                  <a:lnTo>
                    <a:pt x="330060" y="1434071"/>
                  </a:lnTo>
                  <a:lnTo>
                    <a:pt x="339369" y="1440357"/>
                  </a:lnTo>
                  <a:lnTo>
                    <a:pt x="350761" y="1442656"/>
                  </a:lnTo>
                  <a:lnTo>
                    <a:pt x="356158" y="1442656"/>
                  </a:lnTo>
                  <a:lnTo>
                    <a:pt x="356158" y="1472704"/>
                  </a:lnTo>
                  <a:lnTo>
                    <a:pt x="360222" y="1476730"/>
                  </a:lnTo>
                  <a:lnTo>
                    <a:pt x="474014" y="1476730"/>
                  </a:lnTo>
                  <a:lnTo>
                    <a:pt x="478040" y="1472704"/>
                  </a:lnTo>
                  <a:lnTo>
                    <a:pt x="478040" y="1442656"/>
                  </a:lnTo>
                  <a:lnTo>
                    <a:pt x="475170" y="1442656"/>
                  </a:lnTo>
                  <a:lnTo>
                    <a:pt x="486575" y="1440357"/>
                  </a:lnTo>
                  <a:lnTo>
                    <a:pt x="495871" y="1434071"/>
                  </a:lnTo>
                  <a:lnTo>
                    <a:pt x="502158" y="1424762"/>
                  </a:lnTo>
                  <a:lnTo>
                    <a:pt x="504342" y="1413954"/>
                  </a:lnTo>
                  <a:lnTo>
                    <a:pt x="504456" y="1408582"/>
                  </a:lnTo>
                  <a:lnTo>
                    <a:pt x="514718" y="1413954"/>
                  </a:lnTo>
                  <a:lnTo>
                    <a:pt x="522998" y="1415821"/>
                  </a:lnTo>
                  <a:lnTo>
                    <a:pt x="530682" y="1413471"/>
                  </a:lnTo>
                  <a:lnTo>
                    <a:pt x="536321" y="1407769"/>
                  </a:lnTo>
                  <a:lnTo>
                    <a:pt x="538518" y="1399565"/>
                  </a:lnTo>
                  <a:lnTo>
                    <a:pt x="538518" y="1379524"/>
                  </a:lnTo>
                  <a:close/>
                </a:path>
                <a:path w="4566284" h="1477010">
                  <a:moveTo>
                    <a:pt x="849782" y="1169200"/>
                  </a:moveTo>
                  <a:lnTo>
                    <a:pt x="834821" y="1157312"/>
                  </a:lnTo>
                  <a:lnTo>
                    <a:pt x="819886" y="1153350"/>
                  </a:lnTo>
                  <a:lnTo>
                    <a:pt x="804951" y="1157312"/>
                  </a:lnTo>
                  <a:lnTo>
                    <a:pt x="789990" y="1169200"/>
                  </a:lnTo>
                  <a:lnTo>
                    <a:pt x="804951" y="1181087"/>
                  </a:lnTo>
                  <a:lnTo>
                    <a:pt x="819886" y="1185049"/>
                  </a:lnTo>
                  <a:lnTo>
                    <a:pt x="834821" y="1181087"/>
                  </a:lnTo>
                  <a:lnTo>
                    <a:pt x="849782" y="1169200"/>
                  </a:lnTo>
                  <a:close/>
                </a:path>
                <a:path w="4566284" h="1477010">
                  <a:moveTo>
                    <a:pt x="1150429" y="1263256"/>
                  </a:moveTo>
                  <a:lnTo>
                    <a:pt x="1144485" y="1256360"/>
                  </a:lnTo>
                  <a:lnTo>
                    <a:pt x="1138542" y="1256360"/>
                  </a:lnTo>
                  <a:lnTo>
                    <a:pt x="1132598" y="1263256"/>
                  </a:lnTo>
                  <a:lnTo>
                    <a:pt x="1138542" y="1270101"/>
                  </a:lnTo>
                  <a:lnTo>
                    <a:pt x="1144485" y="1270101"/>
                  </a:lnTo>
                  <a:lnTo>
                    <a:pt x="1150429" y="1263256"/>
                  </a:lnTo>
                  <a:close/>
                </a:path>
                <a:path w="4566284" h="1477010">
                  <a:moveTo>
                    <a:pt x="1814410" y="1195539"/>
                  </a:moveTo>
                  <a:lnTo>
                    <a:pt x="1805533" y="1190688"/>
                  </a:lnTo>
                  <a:lnTo>
                    <a:pt x="1803679" y="1192542"/>
                  </a:lnTo>
                  <a:lnTo>
                    <a:pt x="1802168" y="1194028"/>
                  </a:lnTo>
                  <a:lnTo>
                    <a:pt x="1800644" y="1195539"/>
                  </a:lnTo>
                  <a:lnTo>
                    <a:pt x="1803679" y="1197038"/>
                  </a:lnTo>
                  <a:lnTo>
                    <a:pt x="1806651" y="1199057"/>
                  </a:lnTo>
                  <a:lnTo>
                    <a:pt x="1809877" y="1199781"/>
                  </a:lnTo>
                  <a:lnTo>
                    <a:pt x="1811007" y="1200010"/>
                  </a:lnTo>
                  <a:lnTo>
                    <a:pt x="1812886" y="1197038"/>
                  </a:lnTo>
                  <a:lnTo>
                    <a:pt x="1814410" y="1195539"/>
                  </a:lnTo>
                  <a:close/>
                </a:path>
                <a:path w="4566284" h="1477010">
                  <a:moveTo>
                    <a:pt x="2991116" y="1022769"/>
                  </a:moveTo>
                  <a:lnTo>
                    <a:pt x="2980207" y="1010996"/>
                  </a:lnTo>
                  <a:lnTo>
                    <a:pt x="2960420" y="1022769"/>
                  </a:lnTo>
                  <a:lnTo>
                    <a:pt x="2963824" y="1026426"/>
                  </a:lnTo>
                  <a:lnTo>
                    <a:pt x="2967990" y="1033716"/>
                  </a:lnTo>
                  <a:lnTo>
                    <a:pt x="2977743" y="1031367"/>
                  </a:lnTo>
                  <a:lnTo>
                    <a:pt x="2984296" y="1026426"/>
                  </a:lnTo>
                  <a:lnTo>
                    <a:pt x="2991116" y="1022769"/>
                  </a:lnTo>
                  <a:close/>
                </a:path>
                <a:path w="4566284" h="1477010">
                  <a:moveTo>
                    <a:pt x="3328974" y="1188008"/>
                  </a:moveTo>
                  <a:lnTo>
                    <a:pt x="3325533" y="1184351"/>
                  </a:lnTo>
                  <a:lnTo>
                    <a:pt x="3321367" y="1177099"/>
                  </a:lnTo>
                  <a:lnTo>
                    <a:pt x="3311614" y="1179423"/>
                  </a:lnTo>
                  <a:lnTo>
                    <a:pt x="3305060" y="1184351"/>
                  </a:lnTo>
                  <a:lnTo>
                    <a:pt x="3298240" y="1188008"/>
                  </a:lnTo>
                  <a:lnTo>
                    <a:pt x="3309150" y="1199781"/>
                  </a:lnTo>
                  <a:lnTo>
                    <a:pt x="3328974" y="1188008"/>
                  </a:lnTo>
                  <a:close/>
                </a:path>
                <a:path w="4566284" h="1477010">
                  <a:moveTo>
                    <a:pt x="3508400" y="1109497"/>
                  </a:moveTo>
                  <a:lnTo>
                    <a:pt x="3508222" y="1100074"/>
                  </a:lnTo>
                  <a:lnTo>
                    <a:pt x="3503879" y="1097356"/>
                  </a:lnTo>
                  <a:lnTo>
                    <a:pt x="3502749" y="1097356"/>
                  </a:lnTo>
                  <a:lnTo>
                    <a:pt x="3501440" y="1097038"/>
                  </a:lnTo>
                  <a:lnTo>
                    <a:pt x="3496335" y="1101128"/>
                  </a:lnTo>
                  <a:lnTo>
                    <a:pt x="3496437" y="1110665"/>
                  </a:lnTo>
                  <a:lnTo>
                    <a:pt x="3501733" y="1113739"/>
                  </a:lnTo>
                  <a:lnTo>
                    <a:pt x="3503257" y="1113637"/>
                  </a:lnTo>
                  <a:lnTo>
                    <a:pt x="3508400" y="1109497"/>
                  </a:lnTo>
                  <a:close/>
                </a:path>
                <a:path w="4566284" h="1477010">
                  <a:moveTo>
                    <a:pt x="3544379" y="0"/>
                  </a:moveTo>
                  <a:lnTo>
                    <a:pt x="2886887" y="0"/>
                  </a:lnTo>
                  <a:lnTo>
                    <a:pt x="2886887" y="930389"/>
                  </a:lnTo>
                  <a:lnTo>
                    <a:pt x="2892768" y="959472"/>
                  </a:lnTo>
                  <a:lnTo>
                    <a:pt x="2908795" y="983234"/>
                  </a:lnTo>
                  <a:lnTo>
                    <a:pt x="2932569" y="999248"/>
                  </a:lnTo>
                  <a:lnTo>
                    <a:pt x="2961690" y="1005116"/>
                  </a:lnTo>
                  <a:lnTo>
                    <a:pt x="3469627" y="1005116"/>
                  </a:lnTo>
                  <a:lnTo>
                    <a:pt x="3498710" y="999248"/>
                  </a:lnTo>
                  <a:lnTo>
                    <a:pt x="3522484" y="983234"/>
                  </a:lnTo>
                  <a:lnTo>
                    <a:pt x="3538512" y="959472"/>
                  </a:lnTo>
                  <a:lnTo>
                    <a:pt x="3544379" y="930389"/>
                  </a:lnTo>
                  <a:lnTo>
                    <a:pt x="3544379" y="0"/>
                  </a:lnTo>
                  <a:close/>
                </a:path>
                <a:path w="4566284" h="1477010">
                  <a:moveTo>
                    <a:pt x="3558629" y="1169454"/>
                  </a:moveTo>
                  <a:lnTo>
                    <a:pt x="3557435" y="1161554"/>
                  </a:lnTo>
                  <a:lnTo>
                    <a:pt x="3550577" y="1158684"/>
                  </a:lnTo>
                  <a:lnTo>
                    <a:pt x="3546741" y="1153287"/>
                  </a:lnTo>
                  <a:lnTo>
                    <a:pt x="3541623" y="1157668"/>
                  </a:lnTo>
                  <a:lnTo>
                    <a:pt x="3540468" y="1163574"/>
                  </a:lnTo>
                  <a:lnTo>
                    <a:pt x="3543985" y="1168946"/>
                  </a:lnTo>
                  <a:lnTo>
                    <a:pt x="3547973" y="1174965"/>
                  </a:lnTo>
                  <a:lnTo>
                    <a:pt x="3553510" y="1173581"/>
                  </a:lnTo>
                  <a:lnTo>
                    <a:pt x="3558629" y="1169454"/>
                  </a:lnTo>
                  <a:close/>
                </a:path>
                <a:path w="4566284" h="1477010">
                  <a:moveTo>
                    <a:pt x="3615347" y="1126502"/>
                  </a:moveTo>
                  <a:lnTo>
                    <a:pt x="3614864" y="1124178"/>
                  </a:lnTo>
                  <a:lnTo>
                    <a:pt x="3607727" y="1116317"/>
                  </a:lnTo>
                  <a:lnTo>
                    <a:pt x="3602939" y="1121651"/>
                  </a:lnTo>
                  <a:lnTo>
                    <a:pt x="3598227" y="1127175"/>
                  </a:lnTo>
                  <a:lnTo>
                    <a:pt x="3596284" y="1134186"/>
                  </a:lnTo>
                  <a:lnTo>
                    <a:pt x="3599827" y="1143965"/>
                  </a:lnTo>
                  <a:lnTo>
                    <a:pt x="3604463" y="1138974"/>
                  </a:lnTo>
                  <a:lnTo>
                    <a:pt x="3607663" y="1135888"/>
                  </a:lnTo>
                  <a:lnTo>
                    <a:pt x="3610445" y="1132446"/>
                  </a:lnTo>
                  <a:lnTo>
                    <a:pt x="3615347" y="1126502"/>
                  </a:lnTo>
                  <a:close/>
                </a:path>
                <a:path w="4566284" h="1477010">
                  <a:moveTo>
                    <a:pt x="3969181" y="1076629"/>
                  </a:moveTo>
                  <a:lnTo>
                    <a:pt x="3967886" y="1076629"/>
                  </a:lnTo>
                  <a:lnTo>
                    <a:pt x="3966172" y="1076045"/>
                  </a:lnTo>
                  <a:lnTo>
                    <a:pt x="3962374" y="1078953"/>
                  </a:lnTo>
                  <a:lnTo>
                    <a:pt x="3958717" y="1081671"/>
                  </a:lnTo>
                  <a:lnTo>
                    <a:pt x="3964762" y="1085469"/>
                  </a:lnTo>
                  <a:lnTo>
                    <a:pt x="3967442" y="1082357"/>
                  </a:lnTo>
                  <a:lnTo>
                    <a:pt x="3969181" y="1080871"/>
                  </a:lnTo>
                  <a:lnTo>
                    <a:pt x="3969181" y="1076629"/>
                  </a:lnTo>
                  <a:close/>
                </a:path>
                <a:path w="4566284" h="1477010">
                  <a:moveTo>
                    <a:pt x="3977271" y="1070508"/>
                  </a:moveTo>
                  <a:lnTo>
                    <a:pt x="3975379" y="1068908"/>
                  </a:lnTo>
                  <a:lnTo>
                    <a:pt x="3974363" y="1067828"/>
                  </a:lnTo>
                  <a:lnTo>
                    <a:pt x="3972623" y="1069314"/>
                  </a:lnTo>
                  <a:lnTo>
                    <a:pt x="3970629" y="1070610"/>
                  </a:lnTo>
                  <a:lnTo>
                    <a:pt x="3968635" y="1073289"/>
                  </a:lnTo>
                  <a:lnTo>
                    <a:pt x="3968673" y="1075766"/>
                  </a:lnTo>
                  <a:lnTo>
                    <a:pt x="3969982" y="1077175"/>
                  </a:lnTo>
                  <a:lnTo>
                    <a:pt x="3972268" y="1077214"/>
                  </a:lnTo>
                  <a:lnTo>
                    <a:pt x="3974731" y="1075004"/>
                  </a:lnTo>
                  <a:lnTo>
                    <a:pt x="3976039" y="1072934"/>
                  </a:lnTo>
                  <a:lnTo>
                    <a:pt x="3977081" y="1070825"/>
                  </a:lnTo>
                  <a:lnTo>
                    <a:pt x="3977271" y="1070508"/>
                  </a:lnTo>
                  <a:close/>
                </a:path>
                <a:path w="4566284" h="1477010">
                  <a:moveTo>
                    <a:pt x="4103090" y="0"/>
                  </a:moveTo>
                  <a:lnTo>
                    <a:pt x="4050690" y="0"/>
                  </a:lnTo>
                  <a:lnTo>
                    <a:pt x="4050690" y="1005116"/>
                  </a:lnTo>
                  <a:lnTo>
                    <a:pt x="4103090" y="1005116"/>
                  </a:lnTo>
                  <a:lnTo>
                    <a:pt x="4103090" y="0"/>
                  </a:lnTo>
                  <a:close/>
                </a:path>
                <a:path w="4566284" h="1477010">
                  <a:moveTo>
                    <a:pt x="4229201" y="1379524"/>
                  </a:moveTo>
                  <a:lnTo>
                    <a:pt x="4211231" y="1346288"/>
                  </a:lnTo>
                  <a:lnTo>
                    <a:pt x="4219778" y="1341869"/>
                  </a:lnTo>
                  <a:lnTo>
                    <a:pt x="4219778" y="1334325"/>
                  </a:lnTo>
                  <a:lnTo>
                    <a:pt x="4219778" y="1302537"/>
                  </a:lnTo>
                  <a:lnTo>
                    <a:pt x="4149953" y="1302537"/>
                  </a:lnTo>
                  <a:lnTo>
                    <a:pt x="3992956" y="1302537"/>
                  </a:lnTo>
                  <a:lnTo>
                    <a:pt x="4012133" y="1312608"/>
                  </a:lnTo>
                  <a:lnTo>
                    <a:pt x="4012247" y="1413954"/>
                  </a:lnTo>
                  <a:lnTo>
                    <a:pt x="4014432" y="1424762"/>
                  </a:lnTo>
                  <a:lnTo>
                    <a:pt x="4020705" y="1434071"/>
                  </a:lnTo>
                  <a:lnTo>
                    <a:pt x="4030014" y="1440357"/>
                  </a:lnTo>
                  <a:lnTo>
                    <a:pt x="4041406" y="1442656"/>
                  </a:lnTo>
                  <a:lnTo>
                    <a:pt x="4046842" y="1442656"/>
                  </a:lnTo>
                  <a:lnTo>
                    <a:pt x="4046842" y="1472704"/>
                  </a:lnTo>
                  <a:lnTo>
                    <a:pt x="4050868" y="1476730"/>
                  </a:lnTo>
                  <a:lnTo>
                    <a:pt x="4164660" y="1476730"/>
                  </a:lnTo>
                  <a:lnTo>
                    <a:pt x="4168686" y="1472704"/>
                  </a:lnTo>
                  <a:lnTo>
                    <a:pt x="4168686" y="1442656"/>
                  </a:lnTo>
                  <a:lnTo>
                    <a:pt x="4165854" y="1442656"/>
                  </a:lnTo>
                  <a:lnTo>
                    <a:pt x="4177246" y="1440357"/>
                  </a:lnTo>
                  <a:lnTo>
                    <a:pt x="4186555" y="1434071"/>
                  </a:lnTo>
                  <a:lnTo>
                    <a:pt x="4192841" y="1424762"/>
                  </a:lnTo>
                  <a:lnTo>
                    <a:pt x="4195026" y="1413954"/>
                  </a:lnTo>
                  <a:lnTo>
                    <a:pt x="4195140" y="1408582"/>
                  </a:lnTo>
                  <a:lnTo>
                    <a:pt x="4205389" y="1413954"/>
                  </a:lnTo>
                  <a:lnTo>
                    <a:pt x="4213682" y="1415821"/>
                  </a:lnTo>
                  <a:lnTo>
                    <a:pt x="4221365" y="1413471"/>
                  </a:lnTo>
                  <a:lnTo>
                    <a:pt x="4227004" y="1407769"/>
                  </a:lnTo>
                  <a:lnTo>
                    <a:pt x="4229201" y="1399565"/>
                  </a:lnTo>
                  <a:lnTo>
                    <a:pt x="4229201" y="1379524"/>
                  </a:lnTo>
                  <a:close/>
                </a:path>
                <a:path w="4566284" h="1477010">
                  <a:moveTo>
                    <a:pt x="4298162" y="1138821"/>
                  </a:moveTo>
                  <a:lnTo>
                    <a:pt x="4296207" y="1136688"/>
                  </a:lnTo>
                  <a:lnTo>
                    <a:pt x="4295013" y="1135418"/>
                  </a:lnTo>
                  <a:lnTo>
                    <a:pt x="4293171" y="1136535"/>
                  </a:lnTo>
                  <a:lnTo>
                    <a:pt x="4291215" y="1137666"/>
                  </a:lnTo>
                  <a:lnTo>
                    <a:pt x="4289285" y="1138821"/>
                  </a:lnTo>
                  <a:lnTo>
                    <a:pt x="4290263" y="1139875"/>
                  </a:lnTo>
                  <a:lnTo>
                    <a:pt x="4291495" y="1141984"/>
                  </a:lnTo>
                  <a:lnTo>
                    <a:pt x="4292219" y="1141831"/>
                  </a:lnTo>
                  <a:lnTo>
                    <a:pt x="4294289" y="1141323"/>
                  </a:lnTo>
                  <a:lnTo>
                    <a:pt x="4296207" y="1139875"/>
                  </a:lnTo>
                  <a:lnTo>
                    <a:pt x="4298162" y="1138821"/>
                  </a:lnTo>
                  <a:close/>
                </a:path>
                <a:path w="4566284" h="1477010">
                  <a:moveTo>
                    <a:pt x="4395292" y="1223340"/>
                  </a:moveTo>
                  <a:lnTo>
                    <a:pt x="4387583" y="1220482"/>
                  </a:lnTo>
                  <a:lnTo>
                    <a:pt x="4380408" y="1219555"/>
                  </a:lnTo>
                  <a:lnTo>
                    <a:pt x="4373727" y="1221397"/>
                  </a:lnTo>
                  <a:lnTo>
                    <a:pt x="4367530" y="1226820"/>
                  </a:lnTo>
                  <a:lnTo>
                    <a:pt x="4362996" y="1232547"/>
                  </a:lnTo>
                  <a:lnTo>
                    <a:pt x="4356659" y="1228458"/>
                  </a:lnTo>
                  <a:lnTo>
                    <a:pt x="4348721" y="1230490"/>
                  </a:lnTo>
                  <a:lnTo>
                    <a:pt x="4346372" y="1232001"/>
                  </a:lnTo>
                  <a:lnTo>
                    <a:pt x="4343324" y="1233424"/>
                  </a:lnTo>
                  <a:lnTo>
                    <a:pt x="4343324" y="1266837"/>
                  </a:lnTo>
                  <a:lnTo>
                    <a:pt x="4354157" y="1268412"/>
                  </a:lnTo>
                  <a:lnTo>
                    <a:pt x="4363123" y="1266609"/>
                  </a:lnTo>
                  <a:lnTo>
                    <a:pt x="4370921" y="1262837"/>
                  </a:lnTo>
                  <a:lnTo>
                    <a:pt x="4378261" y="1258506"/>
                  </a:lnTo>
                  <a:lnTo>
                    <a:pt x="4380611" y="1257160"/>
                  </a:lnTo>
                  <a:lnTo>
                    <a:pt x="4384992" y="1256766"/>
                  </a:lnTo>
                  <a:lnTo>
                    <a:pt x="4386669" y="1249299"/>
                  </a:lnTo>
                  <a:lnTo>
                    <a:pt x="4385754" y="1242885"/>
                  </a:lnTo>
                  <a:lnTo>
                    <a:pt x="4388701" y="1232547"/>
                  </a:lnTo>
                  <a:lnTo>
                    <a:pt x="4388764" y="1232293"/>
                  </a:lnTo>
                  <a:lnTo>
                    <a:pt x="4392422" y="1228166"/>
                  </a:lnTo>
                  <a:lnTo>
                    <a:pt x="4395292" y="1223340"/>
                  </a:lnTo>
                  <a:close/>
                </a:path>
                <a:path w="4566284" h="1477010">
                  <a:moveTo>
                    <a:pt x="4413770" y="1234541"/>
                  </a:moveTo>
                  <a:lnTo>
                    <a:pt x="4408043" y="1231138"/>
                  </a:lnTo>
                  <a:lnTo>
                    <a:pt x="4405871" y="1233462"/>
                  </a:lnTo>
                  <a:lnTo>
                    <a:pt x="4404893" y="1234541"/>
                  </a:lnTo>
                  <a:lnTo>
                    <a:pt x="4406849" y="1235595"/>
                  </a:lnTo>
                  <a:lnTo>
                    <a:pt x="4408767" y="1237005"/>
                  </a:lnTo>
                  <a:lnTo>
                    <a:pt x="4411599" y="1237703"/>
                  </a:lnTo>
                  <a:lnTo>
                    <a:pt x="4412793" y="1235595"/>
                  </a:lnTo>
                  <a:lnTo>
                    <a:pt x="4413770" y="1234541"/>
                  </a:lnTo>
                  <a:close/>
                </a:path>
                <a:path w="4566284" h="1477010">
                  <a:moveTo>
                    <a:pt x="4492752" y="1164132"/>
                  </a:moveTo>
                  <a:lnTo>
                    <a:pt x="4490491" y="1154341"/>
                  </a:lnTo>
                  <a:lnTo>
                    <a:pt x="4483646" y="1158468"/>
                  </a:lnTo>
                  <a:lnTo>
                    <a:pt x="4477372" y="1163066"/>
                  </a:lnTo>
                  <a:lnTo>
                    <a:pt x="4476026" y="1172273"/>
                  </a:lnTo>
                  <a:lnTo>
                    <a:pt x="4470095" y="1173911"/>
                  </a:lnTo>
                  <a:lnTo>
                    <a:pt x="4462221" y="1167777"/>
                  </a:lnTo>
                  <a:lnTo>
                    <a:pt x="4459033" y="1177963"/>
                  </a:lnTo>
                  <a:lnTo>
                    <a:pt x="4464037" y="1181519"/>
                  </a:lnTo>
                  <a:lnTo>
                    <a:pt x="4466247" y="1189342"/>
                  </a:lnTo>
                  <a:lnTo>
                    <a:pt x="4475162" y="1189532"/>
                  </a:lnTo>
                  <a:lnTo>
                    <a:pt x="4476216" y="1173911"/>
                  </a:lnTo>
                  <a:lnTo>
                    <a:pt x="4476318" y="1172311"/>
                  </a:lnTo>
                  <a:lnTo>
                    <a:pt x="4486999" y="1171473"/>
                  </a:lnTo>
                  <a:lnTo>
                    <a:pt x="4492041" y="1169289"/>
                  </a:lnTo>
                  <a:lnTo>
                    <a:pt x="4492752" y="1164132"/>
                  </a:lnTo>
                  <a:close/>
                </a:path>
                <a:path w="4566284" h="1477010">
                  <a:moveTo>
                    <a:pt x="4566234" y="1110234"/>
                  </a:moveTo>
                  <a:lnTo>
                    <a:pt x="4564850" y="1103198"/>
                  </a:lnTo>
                  <a:lnTo>
                    <a:pt x="4563948" y="1098334"/>
                  </a:lnTo>
                  <a:lnTo>
                    <a:pt x="4562462" y="1095984"/>
                  </a:lnTo>
                  <a:lnTo>
                    <a:pt x="4561662" y="1094714"/>
                  </a:lnTo>
                  <a:lnTo>
                    <a:pt x="4554702" y="1095984"/>
                  </a:lnTo>
                  <a:lnTo>
                    <a:pt x="4553216" y="1095768"/>
                  </a:lnTo>
                  <a:lnTo>
                    <a:pt x="4550321" y="1095768"/>
                  </a:lnTo>
                  <a:lnTo>
                    <a:pt x="4548873" y="1095692"/>
                  </a:lnTo>
                  <a:lnTo>
                    <a:pt x="4547425" y="1095768"/>
                  </a:lnTo>
                  <a:lnTo>
                    <a:pt x="4540428" y="1096200"/>
                  </a:lnTo>
                  <a:lnTo>
                    <a:pt x="4536986" y="1100404"/>
                  </a:lnTo>
                  <a:lnTo>
                    <a:pt x="4539272" y="1112329"/>
                  </a:lnTo>
                  <a:lnTo>
                    <a:pt x="4541520" y="1115809"/>
                  </a:lnTo>
                  <a:lnTo>
                    <a:pt x="4549965" y="1114539"/>
                  </a:lnTo>
                  <a:lnTo>
                    <a:pt x="4552899" y="1115009"/>
                  </a:lnTo>
                  <a:lnTo>
                    <a:pt x="4562081" y="1114539"/>
                  </a:lnTo>
                  <a:lnTo>
                    <a:pt x="4562792" y="1114501"/>
                  </a:lnTo>
                  <a:lnTo>
                    <a:pt x="4566234" y="1110234"/>
                  </a:lnTo>
                  <a:close/>
                </a:path>
              </a:pathLst>
            </a:custGeom>
            <a:solidFill>
              <a:srgbClr val="4A86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38477" y="0"/>
              <a:ext cx="2449830" cy="861060"/>
            </a:xfrm>
            <a:custGeom>
              <a:avLst/>
              <a:gdLst/>
              <a:ahLst/>
              <a:cxnLst/>
              <a:rect l="l" t="t" r="r" b="b"/>
              <a:pathLst>
                <a:path w="2449830" h="861060">
                  <a:moveTo>
                    <a:pt x="2435521" y="454906"/>
                  </a:moveTo>
                  <a:lnTo>
                    <a:pt x="2432658" y="454145"/>
                  </a:lnTo>
                  <a:lnTo>
                    <a:pt x="2430629" y="454145"/>
                  </a:lnTo>
                  <a:lnTo>
                    <a:pt x="2428491" y="451463"/>
                  </a:lnTo>
                  <a:lnTo>
                    <a:pt x="2423997" y="447403"/>
                  </a:lnTo>
                  <a:lnTo>
                    <a:pt x="2429505" y="438161"/>
                  </a:lnTo>
                  <a:lnTo>
                    <a:pt x="2436608" y="448201"/>
                  </a:lnTo>
                  <a:lnTo>
                    <a:pt x="2437587" y="449542"/>
                  </a:lnTo>
                  <a:lnTo>
                    <a:pt x="2437551" y="452912"/>
                  </a:lnTo>
                  <a:lnTo>
                    <a:pt x="2435521" y="454906"/>
                  </a:lnTo>
                  <a:close/>
                </a:path>
                <a:path w="2449830" h="861060">
                  <a:moveTo>
                    <a:pt x="2445560" y="466468"/>
                  </a:moveTo>
                  <a:lnTo>
                    <a:pt x="2442044" y="464619"/>
                  </a:lnTo>
                  <a:lnTo>
                    <a:pt x="2439073" y="462589"/>
                  </a:lnTo>
                  <a:lnTo>
                    <a:pt x="2435920" y="458856"/>
                  </a:lnTo>
                  <a:lnTo>
                    <a:pt x="2435956" y="455377"/>
                  </a:lnTo>
                  <a:lnTo>
                    <a:pt x="2438022" y="453347"/>
                  </a:lnTo>
                  <a:lnTo>
                    <a:pt x="2441501" y="453311"/>
                  </a:lnTo>
                  <a:lnTo>
                    <a:pt x="2442859" y="454362"/>
                  </a:lnTo>
                  <a:lnTo>
                    <a:pt x="2445378" y="456392"/>
                  </a:lnTo>
                  <a:lnTo>
                    <a:pt x="2447226" y="459400"/>
                  </a:lnTo>
                  <a:lnTo>
                    <a:pt x="2449401" y="462010"/>
                  </a:lnTo>
                  <a:lnTo>
                    <a:pt x="2447806" y="463604"/>
                  </a:lnTo>
                  <a:lnTo>
                    <a:pt x="2445560" y="466468"/>
                  </a:lnTo>
                  <a:close/>
                </a:path>
                <a:path w="2449830" h="861060">
                  <a:moveTo>
                    <a:pt x="2209676" y="74090"/>
                  </a:moveTo>
                  <a:lnTo>
                    <a:pt x="2204111" y="67278"/>
                  </a:lnTo>
                  <a:lnTo>
                    <a:pt x="2202256" y="60480"/>
                  </a:lnTo>
                  <a:lnTo>
                    <a:pt x="2204111" y="53682"/>
                  </a:lnTo>
                  <a:lnTo>
                    <a:pt x="2209676" y="46871"/>
                  </a:lnTo>
                  <a:lnTo>
                    <a:pt x="2215241" y="53682"/>
                  </a:lnTo>
                  <a:lnTo>
                    <a:pt x="2217096" y="60480"/>
                  </a:lnTo>
                  <a:lnTo>
                    <a:pt x="2215241" y="67278"/>
                  </a:lnTo>
                  <a:lnTo>
                    <a:pt x="2209676" y="74090"/>
                  </a:lnTo>
                  <a:close/>
                </a:path>
                <a:path w="2449830" h="861060">
                  <a:moveTo>
                    <a:pt x="1911170" y="333814"/>
                  </a:moveTo>
                  <a:lnTo>
                    <a:pt x="1910445" y="333633"/>
                  </a:lnTo>
                  <a:lnTo>
                    <a:pt x="1908343" y="333162"/>
                  </a:lnTo>
                  <a:lnTo>
                    <a:pt x="1906459" y="331712"/>
                  </a:lnTo>
                  <a:lnTo>
                    <a:pt x="1904465" y="330661"/>
                  </a:lnTo>
                  <a:lnTo>
                    <a:pt x="1907654" y="327254"/>
                  </a:lnTo>
                  <a:lnTo>
                    <a:pt x="1909503" y="328378"/>
                  </a:lnTo>
                  <a:lnTo>
                    <a:pt x="1913380" y="330661"/>
                  </a:lnTo>
                  <a:lnTo>
                    <a:pt x="1912366" y="331712"/>
                  </a:lnTo>
                  <a:lnTo>
                    <a:pt x="1911170" y="333814"/>
                  </a:lnTo>
                  <a:close/>
                </a:path>
                <a:path w="2449830" h="861060">
                  <a:moveTo>
                    <a:pt x="2292737" y="327689"/>
                  </a:moveTo>
                  <a:lnTo>
                    <a:pt x="2282952" y="327581"/>
                  </a:lnTo>
                  <a:lnTo>
                    <a:pt x="2279618" y="322796"/>
                  </a:lnTo>
                  <a:lnTo>
                    <a:pt x="2279111" y="322035"/>
                  </a:lnTo>
                  <a:lnTo>
                    <a:pt x="2279038" y="319897"/>
                  </a:lnTo>
                  <a:lnTo>
                    <a:pt x="2281720" y="318375"/>
                  </a:lnTo>
                  <a:lnTo>
                    <a:pt x="2284221" y="317360"/>
                  </a:lnTo>
                  <a:lnTo>
                    <a:pt x="2286576" y="316345"/>
                  </a:lnTo>
                  <a:lnTo>
                    <a:pt x="2290997" y="315910"/>
                  </a:lnTo>
                  <a:lnTo>
                    <a:pt x="2295382" y="317142"/>
                  </a:lnTo>
                  <a:lnTo>
                    <a:pt x="2293943" y="322796"/>
                  </a:lnTo>
                  <a:lnTo>
                    <a:pt x="2292737" y="327689"/>
                  </a:lnTo>
                  <a:close/>
                </a:path>
                <a:path w="2449830" h="861060">
                  <a:moveTo>
                    <a:pt x="2067471" y="260964"/>
                  </a:moveTo>
                  <a:lnTo>
                    <a:pt x="2061564" y="260964"/>
                  </a:lnTo>
                  <a:lnTo>
                    <a:pt x="2055621" y="254114"/>
                  </a:lnTo>
                  <a:lnTo>
                    <a:pt x="2061564" y="247228"/>
                  </a:lnTo>
                  <a:lnTo>
                    <a:pt x="2067471" y="247228"/>
                  </a:lnTo>
                  <a:lnTo>
                    <a:pt x="2073451" y="254114"/>
                  </a:lnTo>
                  <a:lnTo>
                    <a:pt x="2067471" y="260964"/>
                  </a:lnTo>
                  <a:close/>
                </a:path>
                <a:path w="2449830" h="861060">
                  <a:moveTo>
                    <a:pt x="2307776" y="860440"/>
                  </a:moveTo>
                  <a:lnTo>
                    <a:pt x="2306580" y="859171"/>
                  </a:lnTo>
                  <a:lnTo>
                    <a:pt x="2304624" y="857033"/>
                  </a:lnTo>
                  <a:lnTo>
                    <a:pt x="2306580" y="855982"/>
                  </a:lnTo>
                  <a:lnTo>
                    <a:pt x="2308501" y="854532"/>
                  </a:lnTo>
                  <a:lnTo>
                    <a:pt x="2310567" y="854025"/>
                  </a:lnTo>
                  <a:lnTo>
                    <a:pt x="2311292" y="853880"/>
                  </a:lnTo>
                  <a:lnTo>
                    <a:pt x="2312524" y="855982"/>
                  </a:lnTo>
                  <a:lnTo>
                    <a:pt x="2313502" y="857033"/>
                  </a:lnTo>
                  <a:lnTo>
                    <a:pt x="2311582" y="858193"/>
                  </a:lnTo>
                  <a:lnTo>
                    <a:pt x="2307776" y="860440"/>
                  </a:lnTo>
                  <a:close/>
                </a:path>
                <a:path w="2449830" h="861060">
                  <a:moveTo>
                    <a:pt x="2306798" y="678350"/>
                  </a:moveTo>
                  <a:lnTo>
                    <a:pt x="2305602" y="676248"/>
                  </a:lnTo>
                  <a:lnTo>
                    <a:pt x="2304624" y="675197"/>
                  </a:lnTo>
                  <a:lnTo>
                    <a:pt x="2306544" y="674037"/>
                  </a:lnTo>
                  <a:lnTo>
                    <a:pt x="2310349" y="671790"/>
                  </a:lnTo>
                  <a:lnTo>
                    <a:pt x="2311545" y="673058"/>
                  </a:lnTo>
                  <a:lnTo>
                    <a:pt x="2313502" y="675197"/>
                  </a:lnTo>
                  <a:lnTo>
                    <a:pt x="2311545" y="676248"/>
                  </a:lnTo>
                  <a:lnTo>
                    <a:pt x="2309625" y="677661"/>
                  </a:lnTo>
                  <a:lnTo>
                    <a:pt x="2307523" y="678205"/>
                  </a:lnTo>
                  <a:lnTo>
                    <a:pt x="2306798" y="678350"/>
                  </a:lnTo>
                  <a:close/>
                </a:path>
                <a:path w="2449830" h="861060">
                  <a:moveTo>
                    <a:pt x="2208987" y="812344"/>
                  </a:moveTo>
                  <a:lnTo>
                    <a:pt x="2207791" y="810242"/>
                  </a:lnTo>
                  <a:lnTo>
                    <a:pt x="2206813" y="809191"/>
                  </a:lnTo>
                  <a:lnTo>
                    <a:pt x="2212502" y="805784"/>
                  </a:lnTo>
                  <a:lnTo>
                    <a:pt x="2213735" y="807052"/>
                  </a:lnTo>
                  <a:lnTo>
                    <a:pt x="2215691" y="809191"/>
                  </a:lnTo>
                  <a:lnTo>
                    <a:pt x="2213735" y="810242"/>
                  </a:lnTo>
                  <a:lnTo>
                    <a:pt x="2211814" y="811692"/>
                  </a:lnTo>
                  <a:lnTo>
                    <a:pt x="2209712" y="812163"/>
                  </a:lnTo>
                  <a:lnTo>
                    <a:pt x="2208987" y="812344"/>
                  </a:lnTo>
                  <a:close/>
                </a:path>
                <a:path w="2449830" h="861060">
                  <a:moveTo>
                    <a:pt x="1893666" y="662294"/>
                  </a:moveTo>
                  <a:lnTo>
                    <a:pt x="1885331" y="655190"/>
                  </a:lnTo>
                  <a:lnTo>
                    <a:pt x="1882577" y="651638"/>
                  </a:lnTo>
                  <a:lnTo>
                    <a:pt x="1877793" y="646491"/>
                  </a:lnTo>
                  <a:lnTo>
                    <a:pt x="1886998" y="636561"/>
                  </a:lnTo>
                  <a:lnTo>
                    <a:pt x="1891492" y="631777"/>
                  </a:lnTo>
                  <a:lnTo>
                    <a:pt x="1895333" y="636162"/>
                  </a:lnTo>
                  <a:lnTo>
                    <a:pt x="1900008" y="640040"/>
                  </a:lnTo>
                  <a:lnTo>
                    <a:pt x="1904393" y="648267"/>
                  </a:lnTo>
                  <a:lnTo>
                    <a:pt x="1903994" y="653523"/>
                  </a:lnTo>
                  <a:lnTo>
                    <a:pt x="1902980" y="657365"/>
                  </a:lnTo>
                  <a:lnTo>
                    <a:pt x="1901711" y="661968"/>
                  </a:lnTo>
                  <a:lnTo>
                    <a:pt x="1893666" y="662294"/>
                  </a:lnTo>
                  <a:close/>
                </a:path>
                <a:path w="2449830" h="861060">
                  <a:moveTo>
                    <a:pt x="1021921" y="633589"/>
                  </a:moveTo>
                  <a:lnTo>
                    <a:pt x="0" y="633589"/>
                  </a:lnTo>
                  <a:lnTo>
                    <a:pt x="0" y="0"/>
                  </a:lnTo>
                  <a:lnTo>
                    <a:pt x="1021921" y="0"/>
                  </a:lnTo>
                  <a:lnTo>
                    <a:pt x="1021921" y="633589"/>
                  </a:lnTo>
                  <a:close/>
                </a:path>
              </a:pathLst>
            </a:custGeom>
            <a:solidFill>
              <a:srgbClr val="B9B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09203" y="0"/>
              <a:ext cx="1680845" cy="1005205"/>
            </a:xfrm>
            <a:custGeom>
              <a:avLst/>
              <a:gdLst/>
              <a:ahLst/>
              <a:cxnLst/>
              <a:rect l="l" t="t" r="r" b="b"/>
              <a:pathLst>
                <a:path w="1680844" h="1005205">
                  <a:moveTo>
                    <a:pt x="1680468" y="1005126"/>
                  </a:moveTo>
                  <a:lnTo>
                    <a:pt x="0" y="1005126"/>
                  </a:lnTo>
                  <a:lnTo>
                    <a:pt x="0" y="0"/>
                  </a:lnTo>
                  <a:lnTo>
                    <a:pt x="70159" y="0"/>
                  </a:lnTo>
                  <a:lnTo>
                    <a:pt x="70159" y="934958"/>
                  </a:lnTo>
                  <a:lnTo>
                    <a:pt x="1680468" y="934958"/>
                  </a:lnTo>
                  <a:lnTo>
                    <a:pt x="1680468" y="1005126"/>
                  </a:lnTo>
                  <a:close/>
                </a:path>
                <a:path w="1680844" h="1005205">
                  <a:moveTo>
                    <a:pt x="1183586" y="4719"/>
                  </a:moveTo>
                  <a:lnTo>
                    <a:pt x="1182354" y="4212"/>
                  </a:lnTo>
                  <a:lnTo>
                    <a:pt x="1181086" y="3813"/>
                  </a:lnTo>
                  <a:lnTo>
                    <a:pt x="1175831" y="1058"/>
                  </a:lnTo>
                  <a:lnTo>
                    <a:pt x="1175931" y="0"/>
                  </a:lnTo>
                  <a:lnTo>
                    <a:pt x="1194166" y="0"/>
                  </a:lnTo>
                  <a:lnTo>
                    <a:pt x="1190362" y="2679"/>
                  </a:lnTo>
                  <a:lnTo>
                    <a:pt x="1183586" y="4719"/>
                  </a:lnTo>
                  <a:close/>
                </a:path>
                <a:path w="1680844" h="1005205">
                  <a:moveTo>
                    <a:pt x="1680468" y="934958"/>
                  </a:moveTo>
                  <a:lnTo>
                    <a:pt x="1610308" y="934958"/>
                  </a:lnTo>
                  <a:lnTo>
                    <a:pt x="1610308" y="0"/>
                  </a:lnTo>
                  <a:lnTo>
                    <a:pt x="1680468" y="0"/>
                  </a:lnTo>
                  <a:lnTo>
                    <a:pt x="1680468" y="934958"/>
                  </a:lnTo>
                  <a:close/>
                </a:path>
                <a:path w="1680844" h="1005205">
                  <a:moveTo>
                    <a:pt x="359569" y="61731"/>
                  </a:moveTo>
                  <a:lnTo>
                    <a:pt x="359569" y="27806"/>
                  </a:lnTo>
                  <a:lnTo>
                    <a:pt x="371818" y="14650"/>
                  </a:lnTo>
                  <a:lnTo>
                    <a:pt x="378442" y="20666"/>
                  </a:lnTo>
                  <a:lnTo>
                    <a:pt x="383578" y="27525"/>
                  </a:lnTo>
                  <a:lnTo>
                    <a:pt x="386159" y="35486"/>
                  </a:lnTo>
                  <a:lnTo>
                    <a:pt x="385118" y="44805"/>
                  </a:lnTo>
                  <a:lnTo>
                    <a:pt x="382049" y="51879"/>
                  </a:lnTo>
                  <a:lnTo>
                    <a:pt x="377168" y="57631"/>
                  </a:lnTo>
                  <a:lnTo>
                    <a:pt x="369875" y="61201"/>
                  </a:lnTo>
                  <a:lnTo>
                    <a:pt x="359569" y="61731"/>
                  </a:lnTo>
                  <a:close/>
                </a:path>
                <a:path w="1680844" h="1005205">
                  <a:moveTo>
                    <a:pt x="908962" y="62093"/>
                  </a:moveTo>
                  <a:lnTo>
                    <a:pt x="907440" y="59085"/>
                  </a:lnTo>
                  <a:lnTo>
                    <a:pt x="905375" y="56185"/>
                  </a:lnTo>
                  <a:lnTo>
                    <a:pt x="904650" y="52996"/>
                  </a:lnTo>
                  <a:lnTo>
                    <a:pt x="904432" y="51872"/>
                  </a:lnTo>
                  <a:lnTo>
                    <a:pt x="907440" y="50024"/>
                  </a:lnTo>
                  <a:lnTo>
                    <a:pt x="908962" y="48538"/>
                  </a:lnTo>
                  <a:lnTo>
                    <a:pt x="910484" y="51546"/>
                  </a:lnTo>
                  <a:lnTo>
                    <a:pt x="912550" y="54446"/>
                  </a:lnTo>
                  <a:lnTo>
                    <a:pt x="913528" y="58759"/>
                  </a:lnTo>
                  <a:lnTo>
                    <a:pt x="910484" y="60607"/>
                  </a:lnTo>
                  <a:lnTo>
                    <a:pt x="908962" y="62093"/>
                  </a:lnTo>
                  <a:close/>
                </a:path>
                <a:path w="1680844" h="1005205">
                  <a:moveTo>
                    <a:pt x="674999" y="75685"/>
                  </a:moveTo>
                  <a:lnTo>
                    <a:pt x="673477" y="74162"/>
                  </a:lnTo>
                  <a:lnTo>
                    <a:pt x="670433" y="72350"/>
                  </a:lnTo>
                  <a:lnTo>
                    <a:pt x="671411" y="68001"/>
                  </a:lnTo>
                  <a:lnTo>
                    <a:pt x="673477" y="65138"/>
                  </a:lnTo>
                  <a:lnTo>
                    <a:pt x="674999" y="62093"/>
                  </a:lnTo>
                  <a:lnTo>
                    <a:pt x="678043" y="65138"/>
                  </a:lnTo>
                  <a:lnTo>
                    <a:pt x="679891" y="66950"/>
                  </a:lnTo>
                  <a:lnTo>
                    <a:pt x="674999" y="75685"/>
                  </a:lnTo>
                  <a:close/>
                </a:path>
                <a:path w="1680844" h="1005205">
                  <a:moveTo>
                    <a:pt x="737585" y="127876"/>
                  </a:moveTo>
                  <a:lnTo>
                    <a:pt x="736317" y="127550"/>
                  </a:lnTo>
                  <a:lnTo>
                    <a:pt x="735186" y="127550"/>
                  </a:lnTo>
                  <a:lnTo>
                    <a:pt x="730844" y="124832"/>
                  </a:lnTo>
                  <a:lnTo>
                    <a:pt x="730663" y="115408"/>
                  </a:lnTo>
                  <a:lnTo>
                    <a:pt x="735809" y="111276"/>
                  </a:lnTo>
                  <a:lnTo>
                    <a:pt x="737331" y="111168"/>
                  </a:lnTo>
                  <a:lnTo>
                    <a:pt x="742586" y="114248"/>
                  </a:lnTo>
                  <a:lnTo>
                    <a:pt x="742731" y="123781"/>
                  </a:lnTo>
                  <a:lnTo>
                    <a:pt x="737998" y="127550"/>
                  </a:lnTo>
                  <a:lnTo>
                    <a:pt x="736317" y="127550"/>
                  </a:lnTo>
                  <a:lnTo>
                    <a:pt x="735302" y="127622"/>
                  </a:lnTo>
                  <a:lnTo>
                    <a:pt x="737906" y="127622"/>
                  </a:lnTo>
                  <a:lnTo>
                    <a:pt x="737585" y="127876"/>
                  </a:lnTo>
                  <a:close/>
                </a:path>
                <a:path w="1680844" h="1005205">
                  <a:moveTo>
                    <a:pt x="881239" y="137118"/>
                  </a:moveTo>
                  <a:lnTo>
                    <a:pt x="878412" y="136430"/>
                  </a:lnTo>
                  <a:lnTo>
                    <a:pt x="876492" y="135016"/>
                  </a:lnTo>
                  <a:lnTo>
                    <a:pt x="874535" y="133929"/>
                  </a:lnTo>
                  <a:lnTo>
                    <a:pt x="876492" y="131790"/>
                  </a:lnTo>
                  <a:lnTo>
                    <a:pt x="877687" y="130522"/>
                  </a:lnTo>
                  <a:lnTo>
                    <a:pt x="881493" y="132805"/>
                  </a:lnTo>
                  <a:lnTo>
                    <a:pt x="883413" y="133929"/>
                  </a:lnTo>
                  <a:lnTo>
                    <a:pt x="882435" y="135016"/>
                  </a:lnTo>
                  <a:lnTo>
                    <a:pt x="881239" y="137118"/>
                  </a:lnTo>
                  <a:close/>
                </a:path>
                <a:path w="1680844" h="1005205">
                  <a:moveTo>
                    <a:pt x="718668" y="224684"/>
                  </a:moveTo>
                  <a:lnTo>
                    <a:pt x="714521" y="219431"/>
                  </a:lnTo>
                  <a:lnTo>
                    <a:pt x="708974" y="216778"/>
                  </a:lnTo>
                  <a:lnTo>
                    <a:pt x="703155" y="214771"/>
                  </a:lnTo>
                  <a:lnTo>
                    <a:pt x="698193" y="211455"/>
                  </a:lnTo>
                  <a:lnTo>
                    <a:pt x="696308" y="209353"/>
                  </a:lnTo>
                  <a:lnTo>
                    <a:pt x="697431" y="203119"/>
                  </a:lnTo>
                  <a:lnTo>
                    <a:pt x="699171" y="197573"/>
                  </a:lnTo>
                  <a:lnTo>
                    <a:pt x="703520" y="195870"/>
                  </a:lnTo>
                  <a:lnTo>
                    <a:pt x="705694" y="196341"/>
                  </a:lnTo>
                  <a:lnTo>
                    <a:pt x="723162" y="220117"/>
                  </a:lnTo>
                  <a:lnTo>
                    <a:pt x="720262" y="222400"/>
                  </a:lnTo>
                  <a:lnTo>
                    <a:pt x="718668" y="224684"/>
                  </a:lnTo>
                  <a:close/>
                </a:path>
                <a:path w="1680844" h="1005205">
                  <a:moveTo>
                    <a:pt x="869461" y="446062"/>
                  </a:moveTo>
                  <a:lnTo>
                    <a:pt x="847862" y="418662"/>
                  </a:lnTo>
                  <a:lnTo>
                    <a:pt x="848297" y="415762"/>
                  </a:lnTo>
                  <a:lnTo>
                    <a:pt x="847898" y="411304"/>
                  </a:lnTo>
                  <a:lnTo>
                    <a:pt x="849421" y="410289"/>
                  </a:lnTo>
                  <a:lnTo>
                    <a:pt x="852718" y="408151"/>
                  </a:lnTo>
                  <a:lnTo>
                    <a:pt x="859966" y="405976"/>
                  </a:lnTo>
                  <a:lnTo>
                    <a:pt x="864289" y="414479"/>
                  </a:lnTo>
                  <a:lnTo>
                    <a:pt x="867839" y="422128"/>
                  </a:lnTo>
                  <a:lnTo>
                    <a:pt x="871186" y="429891"/>
                  </a:lnTo>
                  <a:lnTo>
                    <a:pt x="874390" y="437726"/>
                  </a:lnTo>
                  <a:lnTo>
                    <a:pt x="875731" y="441061"/>
                  </a:lnTo>
                  <a:lnTo>
                    <a:pt x="869461" y="446062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9210" y="5282917"/>
            <a:ext cx="171450" cy="1714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9210" y="6168742"/>
            <a:ext cx="180975" cy="1809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9210" y="7073617"/>
            <a:ext cx="180975" cy="1809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554448" y="2577678"/>
            <a:ext cx="10452100" cy="4892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785" algn="ctr">
              <a:lnSpc>
                <a:spcPct val="100000"/>
              </a:lnSpc>
              <a:spcBef>
                <a:spcPts val="95"/>
              </a:spcBef>
            </a:pPr>
            <a:r>
              <a:rPr sz="11050" b="1" spc="550" dirty="0" err="1" smtClean="0">
                <a:solidFill>
                  <a:srgbClr val="EC936A"/>
                </a:solidFill>
                <a:latin typeface="Book Antiqua" panose="02040602050305030304" pitchFamily="18" charset="0"/>
                <a:cs typeface="Tahoma"/>
              </a:rPr>
              <a:t>eszközei</a:t>
            </a:r>
            <a:endParaRPr sz="11050" dirty="0">
              <a:latin typeface="Book Antiqua" panose="02040602050305030304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70"/>
              </a:spcBef>
            </a:pPr>
            <a:r>
              <a:rPr lang="hu-HU" sz="4100" b="1" spc="47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Sz</a:t>
            </a:r>
            <a:r>
              <a:rPr sz="4100" b="1" spc="-19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-254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100" b="1" spc="-19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3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4100" b="1" spc="-114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f</a:t>
            </a:r>
            <a:r>
              <a:rPr sz="4100" b="1" spc="-19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-22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100" b="1" spc="-35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v</a:t>
            </a:r>
            <a:r>
              <a:rPr sz="4100" b="1" spc="-19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100" b="1" spc="-18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100" b="1" spc="-19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-220" dirty="0" err="1" smtClean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100" b="1" spc="-53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4100" b="1" spc="-15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100" b="1" spc="20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100" b="1" spc="-9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100" b="1" spc="-19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-25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100" b="1" spc="-19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3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4100" b="1" spc="-51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j</a:t>
            </a:r>
            <a:r>
              <a:rPr sz="4100" b="1" spc="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4100" b="1" spc="-18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100" b="1" spc="20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100" b="1" spc="-9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100" b="1" spc="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4100" b="1" spc="20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100" b="1" spc="-53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4100" b="1" spc="-15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100" b="1" spc="20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100" b="1" spc="-9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100" b="1" spc="-19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-25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100" b="1" spc="-19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100" b="1" spc="3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4100" b="1" spc="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100" b="1" spc="-2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100" b="1" spc="-13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4100" b="1" spc="-1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4100" b="1" spc="-18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100" b="1" spc="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4100" b="1" spc="20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100" b="1" spc="-53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.</a:t>
            </a:r>
            <a:endParaRPr sz="4100" dirty="0">
              <a:latin typeface="Book Antiqua" panose="02040602050305030304" pitchFamily="18" charset="0"/>
              <a:cs typeface="Trebuchet MS"/>
            </a:endParaRPr>
          </a:p>
          <a:p>
            <a:pPr marL="33655" marR="6012815">
              <a:lnSpc>
                <a:spcPct val="141400"/>
              </a:lnSpc>
              <a:spcBef>
                <a:spcPts val="20"/>
              </a:spcBef>
            </a:pPr>
            <a:r>
              <a:rPr sz="4200" b="1" spc="-3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Megszemélyesítés </a:t>
            </a:r>
            <a:r>
              <a:rPr sz="4200" b="1" spc="-125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b="1" spc="-8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Szerepcsere</a:t>
            </a:r>
            <a:endParaRPr sz="4200" dirty="0"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25" name="Kép 2" descr="erasmus2020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0276" y="87072"/>
            <a:ext cx="2704405" cy="773988"/>
          </a:xfrm>
          <a:prstGeom prst="rect">
            <a:avLst/>
          </a:prstGeom>
          <a:noFill/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4574" y="97032"/>
            <a:ext cx="710102" cy="799727"/>
          </a:xfrm>
          <a:prstGeom prst="rect">
            <a:avLst/>
          </a:prstGeom>
        </p:spPr>
      </p:pic>
      <p:pic>
        <p:nvPicPr>
          <p:cNvPr id="27" name="Kép 1" descr="Váltó logo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9277267"/>
            <a:ext cx="609600" cy="929690"/>
          </a:xfrm>
          <a:prstGeom prst="rect">
            <a:avLst/>
          </a:prstGeom>
          <a:noFill/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2641" y="9473447"/>
            <a:ext cx="979842" cy="765933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5862" y="9473447"/>
            <a:ext cx="965317" cy="66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C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407671"/>
            <a:ext cx="18288000" cy="6879590"/>
            <a:chOff x="0" y="3407671"/>
            <a:chExt cx="18288000" cy="6879590"/>
          </a:xfrm>
        </p:grpSpPr>
        <p:sp>
          <p:nvSpPr>
            <p:cNvPr id="4" name="object 4"/>
            <p:cNvSpPr/>
            <p:nvPr/>
          </p:nvSpPr>
          <p:spPr>
            <a:xfrm>
              <a:off x="0" y="8188212"/>
              <a:ext cx="18286095" cy="2099310"/>
            </a:xfrm>
            <a:custGeom>
              <a:avLst/>
              <a:gdLst/>
              <a:ahLst/>
              <a:cxnLst/>
              <a:rect l="l" t="t" r="r" b="b"/>
              <a:pathLst>
                <a:path w="18286095" h="2099309">
                  <a:moveTo>
                    <a:pt x="0" y="0"/>
                  </a:moveTo>
                  <a:lnTo>
                    <a:pt x="18285706" y="0"/>
                  </a:lnTo>
                  <a:lnTo>
                    <a:pt x="18285706" y="2098786"/>
                  </a:lnTo>
                  <a:lnTo>
                    <a:pt x="0" y="2098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43452" y="3407671"/>
              <a:ext cx="3544570" cy="5835015"/>
            </a:xfrm>
            <a:custGeom>
              <a:avLst/>
              <a:gdLst/>
              <a:ahLst/>
              <a:cxnLst/>
              <a:rect l="l" t="t" r="r" b="b"/>
              <a:pathLst>
                <a:path w="3544569" h="5835015">
                  <a:moveTo>
                    <a:pt x="3544547" y="5189937"/>
                  </a:moveTo>
                  <a:lnTo>
                    <a:pt x="0" y="5189937"/>
                  </a:lnTo>
                  <a:lnTo>
                    <a:pt x="0" y="2996051"/>
                  </a:lnTo>
                  <a:lnTo>
                    <a:pt x="2420496" y="2996051"/>
                  </a:lnTo>
                  <a:lnTo>
                    <a:pt x="2420496" y="2900665"/>
                  </a:lnTo>
                  <a:lnTo>
                    <a:pt x="2425922" y="2873798"/>
                  </a:lnTo>
                  <a:lnTo>
                    <a:pt x="2440722" y="2851848"/>
                  </a:lnTo>
                  <a:lnTo>
                    <a:pt x="2462684" y="2837044"/>
                  </a:lnTo>
                  <a:lnTo>
                    <a:pt x="2489591" y="2831614"/>
                  </a:lnTo>
                  <a:lnTo>
                    <a:pt x="3003480" y="2831614"/>
                  </a:lnTo>
                  <a:lnTo>
                    <a:pt x="3003480" y="2486187"/>
                  </a:lnTo>
                  <a:lnTo>
                    <a:pt x="1311159" y="2486187"/>
                  </a:lnTo>
                  <a:lnTo>
                    <a:pt x="1275174" y="2471306"/>
                  </a:lnTo>
                  <a:lnTo>
                    <a:pt x="1260276" y="2435394"/>
                  </a:lnTo>
                  <a:lnTo>
                    <a:pt x="1260276" y="50793"/>
                  </a:lnTo>
                  <a:lnTo>
                    <a:pt x="1275174" y="14881"/>
                  </a:lnTo>
                  <a:lnTo>
                    <a:pt x="1311159" y="0"/>
                  </a:lnTo>
                  <a:lnTo>
                    <a:pt x="3544547" y="0"/>
                  </a:lnTo>
                  <a:lnTo>
                    <a:pt x="3544547" y="3130172"/>
                  </a:lnTo>
                  <a:lnTo>
                    <a:pt x="134263" y="3130172"/>
                  </a:lnTo>
                  <a:lnTo>
                    <a:pt x="134263" y="3990014"/>
                  </a:lnTo>
                  <a:lnTo>
                    <a:pt x="3544547" y="3990014"/>
                  </a:lnTo>
                  <a:lnTo>
                    <a:pt x="3544547" y="5189937"/>
                  </a:lnTo>
                  <a:close/>
                </a:path>
                <a:path w="3544569" h="5835015">
                  <a:moveTo>
                    <a:pt x="296192" y="5834832"/>
                  </a:moveTo>
                  <a:lnTo>
                    <a:pt x="157254" y="5834832"/>
                  </a:lnTo>
                  <a:lnTo>
                    <a:pt x="146203" y="5831795"/>
                  </a:lnTo>
                  <a:lnTo>
                    <a:pt x="138624" y="5824054"/>
                  </a:lnTo>
                  <a:lnTo>
                    <a:pt x="135751" y="5813668"/>
                  </a:lnTo>
                  <a:lnTo>
                    <a:pt x="138816" y="5802696"/>
                  </a:lnTo>
                  <a:lnTo>
                    <a:pt x="155837" y="5771614"/>
                  </a:lnTo>
                  <a:lnTo>
                    <a:pt x="171736" y="5736502"/>
                  </a:lnTo>
                  <a:lnTo>
                    <a:pt x="186524" y="5697729"/>
                  </a:lnTo>
                  <a:lnTo>
                    <a:pt x="200216" y="5655665"/>
                  </a:lnTo>
                  <a:lnTo>
                    <a:pt x="212824" y="5610678"/>
                  </a:lnTo>
                  <a:lnTo>
                    <a:pt x="224360" y="5563139"/>
                  </a:lnTo>
                  <a:lnTo>
                    <a:pt x="234839" y="5513417"/>
                  </a:lnTo>
                  <a:lnTo>
                    <a:pt x="244272" y="5461881"/>
                  </a:lnTo>
                  <a:lnTo>
                    <a:pt x="252673" y="5408902"/>
                  </a:lnTo>
                  <a:lnTo>
                    <a:pt x="260054" y="5354848"/>
                  </a:lnTo>
                  <a:lnTo>
                    <a:pt x="266429" y="5300090"/>
                  </a:lnTo>
                  <a:lnTo>
                    <a:pt x="271810" y="5244996"/>
                  </a:lnTo>
                  <a:lnTo>
                    <a:pt x="276210" y="5189937"/>
                  </a:lnTo>
                  <a:lnTo>
                    <a:pt x="581959" y="5189937"/>
                  </a:lnTo>
                  <a:lnTo>
                    <a:pt x="571389" y="5264700"/>
                  </a:lnTo>
                  <a:lnTo>
                    <a:pt x="557936" y="5335003"/>
                  </a:lnTo>
                  <a:lnTo>
                    <a:pt x="542074" y="5400817"/>
                  </a:lnTo>
                  <a:lnTo>
                    <a:pt x="524276" y="5462111"/>
                  </a:lnTo>
                  <a:lnTo>
                    <a:pt x="505015" y="5518856"/>
                  </a:lnTo>
                  <a:lnTo>
                    <a:pt x="484765" y="5571022"/>
                  </a:lnTo>
                  <a:lnTo>
                    <a:pt x="464000" y="5618579"/>
                  </a:lnTo>
                  <a:lnTo>
                    <a:pt x="443192" y="5661498"/>
                  </a:lnTo>
                  <a:lnTo>
                    <a:pt x="422816" y="5699750"/>
                  </a:lnTo>
                  <a:lnTo>
                    <a:pt x="403345" y="5733303"/>
                  </a:lnTo>
                  <a:lnTo>
                    <a:pt x="369011" y="5786200"/>
                  </a:lnTo>
                  <a:lnTo>
                    <a:pt x="343313" y="5817915"/>
                  </a:lnTo>
                  <a:lnTo>
                    <a:pt x="313219" y="5832862"/>
                  </a:lnTo>
                  <a:lnTo>
                    <a:pt x="296192" y="5834832"/>
                  </a:lnTo>
                  <a:close/>
                </a:path>
              </a:pathLst>
            </a:custGeom>
            <a:solidFill>
              <a:srgbClr val="B58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77715" y="7531807"/>
              <a:ext cx="3410585" cy="932180"/>
            </a:xfrm>
            <a:custGeom>
              <a:avLst/>
              <a:gdLst/>
              <a:ahLst/>
              <a:cxnLst/>
              <a:rect l="l" t="t" r="r" b="b"/>
              <a:pathLst>
                <a:path w="3410584" h="932179">
                  <a:moveTo>
                    <a:pt x="3410283" y="931623"/>
                  </a:moveTo>
                  <a:lnTo>
                    <a:pt x="0" y="931623"/>
                  </a:lnTo>
                  <a:lnTo>
                    <a:pt x="0" y="0"/>
                  </a:lnTo>
                  <a:lnTo>
                    <a:pt x="3410283" y="0"/>
                  </a:lnTo>
                  <a:lnTo>
                    <a:pt x="3410283" y="931623"/>
                  </a:lnTo>
                  <a:close/>
                </a:path>
              </a:pathLst>
            </a:custGeom>
            <a:solidFill>
              <a:srgbClr val="EC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77715" y="3522567"/>
              <a:ext cx="3410585" cy="4533265"/>
            </a:xfrm>
            <a:custGeom>
              <a:avLst/>
              <a:gdLst/>
              <a:ahLst/>
              <a:cxnLst/>
              <a:rect l="l" t="t" r="r" b="b"/>
              <a:pathLst>
                <a:path w="3410584" h="4533265">
                  <a:moveTo>
                    <a:pt x="3410283" y="3875118"/>
                  </a:moveTo>
                  <a:lnTo>
                    <a:pt x="0" y="3875118"/>
                  </a:lnTo>
                  <a:lnTo>
                    <a:pt x="384406" y="3649138"/>
                  </a:lnTo>
                  <a:lnTo>
                    <a:pt x="3410283" y="3649138"/>
                  </a:lnTo>
                  <a:lnTo>
                    <a:pt x="3410283" y="3875118"/>
                  </a:lnTo>
                  <a:close/>
                </a:path>
                <a:path w="3410584" h="4533265">
                  <a:moveTo>
                    <a:pt x="2127041" y="4532983"/>
                  </a:moveTo>
                  <a:lnTo>
                    <a:pt x="1312980" y="4532983"/>
                  </a:lnTo>
                  <a:lnTo>
                    <a:pt x="1303507" y="4531074"/>
                  </a:lnTo>
                  <a:lnTo>
                    <a:pt x="1295763" y="4525866"/>
                  </a:lnTo>
                  <a:lnTo>
                    <a:pt x="1290538" y="4518129"/>
                  </a:lnTo>
                  <a:lnTo>
                    <a:pt x="1288620" y="4508638"/>
                  </a:lnTo>
                  <a:lnTo>
                    <a:pt x="1288620" y="4441464"/>
                  </a:lnTo>
                  <a:lnTo>
                    <a:pt x="1290538" y="4432006"/>
                  </a:lnTo>
                  <a:lnTo>
                    <a:pt x="1295763" y="4424286"/>
                  </a:lnTo>
                  <a:lnTo>
                    <a:pt x="1303507" y="4419084"/>
                  </a:lnTo>
                  <a:lnTo>
                    <a:pt x="1312980" y="4417177"/>
                  </a:lnTo>
                  <a:lnTo>
                    <a:pt x="2127041" y="4417177"/>
                  </a:lnTo>
                  <a:lnTo>
                    <a:pt x="2136514" y="4419084"/>
                  </a:lnTo>
                  <a:lnTo>
                    <a:pt x="2144258" y="4424286"/>
                  </a:lnTo>
                  <a:lnTo>
                    <a:pt x="2149483" y="4432006"/>
                  </a:lnTo>
                  <a:lnTo>
                    <a:pt x="2151400" y="4441464"/>
                  </a:lnTo>
                  <a:lnTo>
                    <a:pt x="2151400" y="4508638"/>
                  </a:lnTo>
                  <a:lnTo>
                    <a:pt x="2149483" y="4518129"/>
                  </a:lnTo>
                  <a:lnTo>
                    <a:pt x="2144258" y="4525866"/>
                  </a:lnTo>
                  <a:lnTo>
                    <a:pt x="2136514" y="4531074"/>
                  </a:lnTo>
                  <a:lnTo>
                    <a:pt x="2127041" y="4532983"/>
                  </a:lnTo>
                  <a:close/>
                </a:path>
                <a:path w="3410584" h="4533265">
                  <a:moveTo>
                    <a:pt x="3410283" y="2256395"/>
                  </a:moveTo>
                  <a:lnTo>
                    <a:pt x="1324932" y="2256395"/>
                  </a:lnTo>
                  <a:lnTo>
                    <a:pt x="1305153" y="2252402"/>
                  </a:lnTo>
                  <a:lnTo>
                    <a:pt x="1288997" y="2241514"/>
                  </a:lnTo>
                  <a:lnTo>
                    <a:pt x="1278103" y="2225368"/>
                  </a:lnTo>
                  <a:lnTo>
                    <a:pt x="1274107" y="2205602"/>
                  </a:lnTo>
                  <a:lnTo>
                    <a:pt x="1274107" y="50793"/>
                  </a:lnTo>
                  <a:lnTo>
                    <a:pt x="1278103" y="31002"/>
                  </a:lnTo>
                  <a:lnTo>
                    <a:pt x="1288997" y="14859"/>
                  </a:lnTo>
                  <a:lnTo>
                    <a:pt x="1305153" y="3985"/>
                  </a:lnTo>
                  <a:lnTo>
                    <a:pt x="1324932" y="0"/>
                  </a:lnTo>
                  <a:lnTo>
                    <a:pt x="3410283" y="0"/>
                  </a:lnTo>
                  <a:lnTo>
                    <a:pt x="3410283" y="2256395"/>
                  </a:lnTo>
                  <a:close/>
                </a:path>
              </a:pathLst>
            </a:custGeom>
            <a:solidFill>
              <a:srgbClr val="93C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77715" y="3588831"/>
              <a:ext cx="3410585" cy="3809365"/>
            </a:xfrm>
            <a:custGeom>
              <a:avLst/>
              <a:gdLst/>
              <a:ahLst/>
              <a:cxnLst/>
              <a:rect l="l" t="t" r="r" b="b"/>
              <a:pathLst>
                <a:path w="3410584" h="3809365">
                  <a:moveTo>
                    <a:pt x="3410283" y="2657734"/>
                  </a:moveTo>
                  <a:lnTo>
                    <a:pt x="2869217" y="2657734"/>
                  </a:lnTo>
                  <a:lnTo>
                    <a:pt x="2869217" y="2643173"/>
                  </a:lnTo>
                  <a:lnTo>
                    <a:pt x="3410283" y="2643173"/>
                  </a:lnTo>
                  <a:lnTo>
                    <a:pt x="3410283" y="2657734"/>
                  </a:lnTo>
                  <a:close/>
                </a:path>
                <a:path w="3410584" h="3809365">
                  <a:moveTo>
                    <a:pt x="3410283" y="2312307"/>
                  </a:moveTo>
                  <a:lnTo>
                    <a:pt x="2869217" y="2312307"/>
                  </a:lnTo>
                  <a:lnTo>
                    <a:pt x="2869217" y="2297746"/>
                  </a:lnTo>
                  <a:lnTo>
                    <a:pt x="3410283" y="2297746"/>
                  </a:lnTo>
                  <a:lnTo>
                    <a:pt x="3410283" y="2312307"/>
                  </a:lnTo>
                  <a:close/>
                </a:path>
                <a:path w="3410584" h="3809365">
                  <a:moveTo>
                    <a:pt x="0" y="3808854"/>
                  </a:moveTo>
                  <a:lnTo>
                    <a:pt x="0" y="2949012"/>
                  </a:lnTo>
                  <a:lnTo>
                    <a:pt x="384406" y="2949012"/>
                  </a:lnTo>
                  <a:lnTo>
                    <a:pt x="384406" y="3582873"/>
                  </a:lnTo>
                  <a:lnTo>
                    <a:pt x="0" y="3808854"/>
                  </a:lnTo>
                  <a:close/>
                </a:path>
                <a:path w="3410584" h="3809365">
                  <a:moveTo>
                    <a:pt x="3410283" y="2113173"/>
                  </a:moveTo>
                  <a:lnTo>
                    <a:pt x="1392491" y="2113173"/>
                  </a:lnTo>
                  <a:lnTo>
                    <a:pt x="1372712" y="2109180"/>
                  </a:lnTo>
                  <a:lnTo>
                    <a:pt x="1356556" y="2098292"/>
                  </a:lnTo>
                  <a:lnTo>
                    <a:pt x="1345661" y="2082147"/>
                  </a:lnTo>
                  <a:lnTo>
                    <a:pt x="1341666" y="2062380"/>
                  </a:lnTo>
                  <a:lnTo>
                    <a:pt x="1341666" y="50793"/>
                  </a:lnTo>
                  <a:lnTo>
                    <a:pt x="1345661" y="31026"/>
                  </a:lnTo>
                  <a:lnTo>
                    <a:pt x="1356556" y="14881"/>
                  </a:lnTo>
                  <a:lnTo>
                    <a:pt x="1372712" y="3993"/>
                  </a:lnTo>
                  <a:lnTo>
                    <a:pt x="1392491" y="0"/>
                  </a:lnTo>
                  <a:lnTo>
                    <a:pt x="3410283" y="0"/>
                  </a:lnTo>
                  <a:lnTo>
                    <a:pt x="3410283" y="2113173"/>
                  </a:lnTo>
                  <a:close/>
                </a:path>
              </a:pathLst>
            </a:custGeom>
            <a:solidFill>
              <a:srgbClr val="B9A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652" y="3489577"/>
              <a:ext cx="3505346" cy="50616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45781"/>
              <a:ext cx="4013158" cy="457153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30"/>
            <a:ext cx="3798570" cy="3039110"/>
            <a:chOff x="0" y="30"/>
            <a:chExt cx="3798570" cy="30391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0"/>
              <a:ext cx="3798259" cy="30387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381" y="516962"/>
              <a:ext cx="3642360" cy="2484120"/>
            </a:xfrm>
            <a:custGeom>
              <a:avLst/>
              <a:gdLst/>
              <a:ahLst/>
              <a:cxnLst/>
              <a:rect l="l" t="t" r="r" b="b"/>
              <a:pathLst>
                <a:path w="3642360" h="2484120">
                  <a:moveTo>
                    <a:pt x="1825949" y="2315522"/>
                  </a:moveTo>
                  <a:lnTo>
                    <a:pt x="1824425" y="2313105"/>
                  </a:lnTo>
                  <a:lnTo>
                    <a:pt x="1823200" y="2311881"/>
                  </a:lnTo>
                  <a:lnTo>
                    <a:pt x="1825680" y="2310658"/>
                  </a:lnTo>
                  <a:lnTo>
                    <a:pt x="1828071" y="2309016"/>
                  </a:lnTo>
                  <a:lnTo>
                    <a:pt x="1831627" y="2308211"/>
                  </a:lnTo>
                  <a:lnTo>
                    <a:pt x="1833151" y="2310658"/>
                  </a:lnTo>
                  <a:lnTo>
                    <a:pt x="1834406" y="2311881"/>
                  </a:lnTo>
                  <a:lnTo>
                    <a:pt x="1831926" y="2313105"/>
                  </a:lnTo>
                  <a:lnTo>
                    <a:pt x="1829505" y="2314746"/>
                  </a:lnTo>
                  <a:lnTo>
                    <a:pt x="1826876" y="2315343"/>
                  </a:lnTo>
                  <a:lnTo>
                    <a:pt x="1825949" y="2315522"/>
                  </a:lnTo>
                  <a:close/>
                </a:path>
                <a:path w="3642360" h="2484120">
                  <a:moveTo>
                    <a:pt x="2719530" y="870824"/>
                  </a:moveTo>
                  <a:lnTo>
                    <a:pt x="2717200" y="870197"/>
                  </a:lnTo>
                  <a:lnTo>
                    <a:pt x="2715556" y="870197"/>
                  </a:lnTo>
                  <a:lnTo>
                    <a:pt x="2713823" y="868018"/>
                  </a:lnTo>
                  <a:lnTo>
                    <a:pt x="2710147" y="864706"/>
                  </a:lnTo>
                  <a:lnTo>
                    <a:pt x="2714630" y="857185"/>
                  </a:lnTo>
                  <a:lnTo>
                    <a:pt x="2717827" y="861721"/>
                  </a:lnTo>
                  <a:lnTo>
                    <a:pt x="2720427" y="865362"/>
                  </a:lnTo>
                  <a:lnTo>
                    <a:pt x="2721234" y="866437"/>
                  </a:lnTo>
                  <a:lnTo>
                    <a:pt x="2721204" y="869182"/>
                  </a:lnTo>
                  <a:lnTo>
                    <a:pt x="2719530" y="870824"/>
                  </a:lnTo>
                  <a:close/>
                </a:path>
                <a:path w="3642360" h="2484120">
                  <a:moveTo>
                    <a:pt x="2727718" y="880255"/>
                  </a:moveTo>
                  <a:lnTo>
                    <a:pt x="2727300" y="880016"/>
                  </a:lnTo>
                  <a:lnTo>
                    <a:pt x="2724879" y="878732"/>
                  </a:lnTo>
                  <a:lnTo>
                    <a:pt x="2722459" y="877091"/>
                  </a:lnTo>
                  <a:lnTo>
                    <a:pt x="2720696" y="875002"/>
                  </a:lnTo>
                  <a:lnTo>
                    <a:pt x="2719889" y="874017"/>
                  </a:lnTo>
                  <a:lnTo>
                    <a:pt x="2719919" y="871182"/>
                  </a:lnTo>
                  <a:lnTo>
                    <a:pt x="2721563" y="869540"/>
                  </a:lnTo>
                  <a:lnTo>
                    <a:pt x="2724431" y="869511"/>
                  </a:lnTo>
                  <a:lnTo>
                    <a:pt x="2727569" y="872018"/>
                  </a:lnTo>
                  <a:lnTo>
                    <a:pt x="2729093" y="874465"/>
                  </a:lnTo>
                  <a:lnTo>
                    <a:pt x="2730856" y="876614"/>
                  </a:lnTo>
                  <a:lnTo>
                    <a:pt x="2729541" y="877897"/>
                  </a:lnTo>
                  <a:lnTo>
                    <a:pt x="2727718" y="880255"/>
                  </a:lnTo>
                  <a:close/>
                </a:path>
                <a:path w="3642360" h="2484120">
                  <a:moveTo>
                    <a:pt x="2602779" y="1234744"/>
                  </a:moveTo>
                  <a:lnTo>
                    <a:pt x="2601524" y="1232297"/>
                  </a:lnTo>
                  <a:lnTo>
                    <a:pt x="2599850" y="1229939"/>
                  </a:lnTo>
                  <a:lnTo>
                    <a:pt x="2599253" y="1227343"/>
                  </a:lnTo>
                  <a:lnTo>
                    <a:pt x="2599073" y="1226418"/>
                  </a:lnTo>
                  <a:lnTo>
                    <a:pt x="2601524" y="1224925"/>
                  </a:lnTo>
                  <a:lnTo>
                    <a:pt x="2602779" y="1223702"/>
                  </a:lnTo>
                  <a:lnTo>
                    <a:pt x="2606753" y="1230835"/>
                  </a:lnTo>
                  <a:lnTo>
                    <a:pt x="2602779" y="1234744"/>
                  </a:lnTo>
                  <a:close/>
                </a:path>
                <a:path w="3642360" h="2484120">
                  <a:moveTo>
                    <a:pt x="3073879" y="1201617"/>
                  </a:moveTo>
                  <a:lnTo>
                    <a:pt x="3072654" y="1199140"/>
                  </a:lnTo>
                  <a:lnTo>
                    <a:pt x="3070980" y="1196812"/>
                  </a:lnTo>
                  <a:lnTo>
                    <a:pt x="3070174" y="1193290"/>
                  </a:lnTo>
                  <a:lnTo>
                    <a:pt x="3072654" y="1191798"/>
                  </a:lnTo>
                  <a:lnTo>
                    <a:pt x="3073879" y="1190545"/>
                  </a:lnTo>
                  <a:lnTo>
                    <a:pt x="3075224" y="1192962"/>
                  </a:lnTo>
                  <a:lnTo>
                    <a:pt x="3076598" y="1195350"/>
                  </a:lnTo>
                  <a:lnTo>
                    <a:pt x="3077883" y="1197678"/>
                  </a:lnTo>
                  <a:lnTo>
                    <a:pt x="3073879" y="1201617"/>
                  </a:lnTo>
                  <a:close/>
                </a:path>
                <a:path w="3642360" h="2484120">
                  <a:moveTo>
                    <a:pt x="3083382" y="1135990"/>
                  </a:moveTo>
                  <a:lnTo>
                    <a:pt x="3080513" y="1135960"/>
                  </a:lnTo>
                  <a:lnTo>
                    <a:pt x="3078840" y="1134318"/>
                  </a:lnTo>
                  <a:lnTo>
                    <a:pt x="3078840" y="1131513"/>
                  </a:lnTo>
                  <a:lnTo>
                    <a:pt x="3081350" y="1128409"/>
                  </a:lnTo>
                  <a:lnTo>
                    <a:pt x="3083860" y="1126917"/>
                  </a:lnTo>
                  <a:lnTo>
                    <a:pt x="3086011" y="1125186"/>
                  </a:lnTo>
                  <a:lnTo>
                    <a:pt x="3087326" y="1126469"/>
                  </a:lnTo>
                  <a:lnTo>
                    <a:pt x="3089687" y="1128260"/>
                  </a:lnTo>
                  <a:lnTo>
                    <a:pt x="3089478" y="1128678"/>
                  </a:lnTo>
                  <a:lnTo>
                    <a:pt x="3088163" y="1131065"/>
                  </a:lnTo>
                  <a:lnTo>
                    <a:pt x="3086489" y="1133453"/>
                  </a:lnTo>
                  <a:lnTo>
                    <a:pt x="3083382" y="1135990"/>
                  </a:lnTo>
                  <a:close/>
                </a:path>
                <a:path w="3642360" h="2484120">
                  <a:moveTo>
                    <a:pt x="3073939" y="1145570"/>
                  </a:moveTo>
                  <a:lnTo>
                    <a:pt x="3073042" y="1145032"/>
                  </a:lnTo>
                  <a:lnTo>
                    <a:pt x="3066289" y="1141153"/>
                  </a:lnTo>
                  <a:lnTo>
                    <a:pt x="3070891" y="1138019"/>
                  </a:lnTo>
                  <a:lnTo>
                    <a:pt x="3075702" y="1134676"/>
                  </a:lnTo>
                  <a:lnTo>
                    <a:pt x="3077824" y="1135333"/>
                  </a:lnTo>
                  <a:lnTo>
                    <a:pt x="3079497" y="1135333"/>
                  </a:lnTo>
                  <a:lnTo>
                    <a:pt x="3079497" y="1140257"/>
                  </a:lnTo>
                  <a:lnTo>
                    <a:pt x="3077286" y="1141958"/>
                  </a:lnTo>
                  <a:lnTo>
                    <a:pt x="3073939" y="1145570"/>
                  </a:lnTo>
                  <a:close/>
                </a:path>
                <a:path w="3642360" h="2484120">
                  <a:moveTo>
                    <a:pt x="2569131" y="384095"/>
                  </a:moveTo>
                  <a:lnTo>
                    <a:pt x="2567876" y="382871"/>
                  </a:lnTo>
                  <a:lnTo>
                    <a:pt x="2565396" y="381379"/>
                  </a:lnTo>
                  <a:lnTo>
                    <a:pt x="2566203" y="377857"/>
                  </a:lnTo>
                  <a:lnTo>
                    <a:pt x="2567876" y="375499"/>
                  </a:lnTo>
                  <a:lnTo>
                    <a:pt x="2569131" y="373052"/>
                  </a:lnTo>
                  <a:lnTo>
                    <a:pt x="2570386" y="374276"/>
                  </a:lnTo>
                  <a:lnTo>
                    <a:pt x="2573105" y="376992"/>
                  </a:lnTo>
                  <a:lnTo>
                    <a:pt x="2569131" y="384095"/>
                  </a:lnTo>
                  <a:close/>
                </a:path>
                <a:path w="3642360" h="2484120">
                  <a:moveTo>
                    <a:pt x="2891565" y="28710"/>
                  </a:moveTo>
                  <a:lnTo>
                    <a:pt x="2890071" y="26292"/>
                  </a:lnTo>
                  <a:lnTo>
                    <a:pt x="2888816" y="25069"/>
                  </a:lnTo>
                  <a:lnTo>
                    <a:pt x="2891236" y="23726"/>
                  </a:lnTo>
                  <a:lnTo>
                    <a:pt x="2893687" y="22412"/>
                  </a:lnTo>
                  <a:lnTo>
                    <a:pt x="2896017" y="21129"/>
                  </a:lnTo>
                  <a:lnTo>
                    <a:pt x="2897541" y="22592"/>
                  </a:lnTo>
                  <a:lnTo>
                    <a:pt x="2900022" y="25069"/>
                  </a:lnTo>
                  <a:lnTo>
                    <a:pt x="2897541" y="26292"/>
                  </a:lnTo>
                  <a:lnTo>
                    <a:pt x="2895151" y="27934"/>
                  </a:lnTo>
                  <a:lnTo>
                    <a:pt x="2891565" y="28710"/>
                  </a:lnTo>
                  <a:close/>
                </a:path>
                <a:path w="3642360" h="2484120">
                  <a:moveTo>
                    <a:pt x="2768179" y="437486"/>
                  </a:moveTo>
                  <a:lnTo>
                    <a:pt x="2766685" y="435039"/>
                  </a:lnTo>
                  <a:lnTo>
                    <a:pt x="2765430" y="433815"/>
                  </a:lnTo>
                  <a:lnTo>
                    <a:pt x="2772632" y="429876"/>
                  </a:lnTo>
                  <a:lnTo>
                    <a:pt x="2776636" y="433815"/>
                  </a:lnTo>
                  <a:lnTo>
                    <a:pt x="2774156" y="435039"/>
                  </a:lnTo>
                  <a:lnTo>
                    <a:pt x="2771765" y="436680"/>
                  </a:lnTo>
                  <a:lnTo>
                    <a:pt x="2768179" y="437486"/>
                  </a:lnTo>
                  <a:close/>
                </a:path>
                <a:path w="3642360" h="2484120">
                  <a:moveTo>
                    <a:pt x="2535453" y="317811"/>
                  </a:moveTo>
                  <a:lnTo>
                    <a:pt x="2534228" y="315363"/>
                  </a:lnTo>
                  <a:lnTo>
                    <a:pt x="2532555" y="313006"/>
                  </a:lnTo>
                  <a:lnTo>
                    <a:pt x="2531748" y="309484"/>
                  </a:lnTo>
                  <a:lnTo>
                    <a:pt x="2534228" y="307992"/>
                  </a:lnTo>
                  <a:lnTo>
                    <a:pt x="2535453" y="306768"/>
                  </a:lnTo>
                  <a:lnTo>
                    <a:pt x="2539458" y="313871"/>
                  </a:lnTo>
                  <a:lnTo>
                    <a:pt x="2537963" y="315363"/>
                  </a:lnTo>
                  <a:lnTo>
                    <a:pt x="2535453" y="317811"/>
                  </a:lnTo>
                  <a:close/>
                </a:path>
                <a:path w="3642360" h="2484120">
                  <a:moveTo>
                    <a:pt x="2891565" y="536897"/>
                  </a:moveTo>
                  <a:lnTo>
                    <a:pt x="2890071" y="534479"/>
                  </a:lnTo>
                  <a:lnTo>
                    <a:pt x="2888816" y="533256"/>
                  </a:lnTo>
                  <a:lnTo>
                    <a:pt x="2891236" y="531913"/>
                  </a:lnTo>
                  <a:lnTo>
                    <a:pt x="2893687" y="530600"/>
                  </a:lnTo>
                  <a:lnTo>
                    <a:pt x="2896017" y="529316"/>
                  </a:lnTo>
                  <a:lnTo>
                    <a:pt x="2897541" y="530779"/>
                  </a:lnTo>
                  <a:lnTo>
                    <a:pt x="2898767" y="532032"/>
                  </a:lnTo>
                  <a:lnTo>
                    <a:pt x="2900022" y="533256"/>
                  </a:lnTo>
                  <a:lnTo>
                    <a:pt x="2897541" y="534479"/>
                  </a:lnTo>
                  <a:lnTo>
                    <a:pt x="2895151" y="536121"/>
                  </a:lnTo>
                  <a:lnTo>
                    <a:pt x="2891565" y="536897"/>
                  </a:lnTo>
                  <a:close/>
                </a:path>
                <a:path w="3642360" h="2484120">
                  <a:moveTo>
                    <a:pt x="1694197" y="560862"/>
                  </a:moveTo>
                  <a:lnTo>
                    <a:pt x="1690193" y="556922"/>
                  </a:lnTo>
                  <a:lnTo>
                    <a:pt x="1691507" y="554624"/>
                  </a:lnTo>
                  <a:lnTo>
                    <a:pt x="1694197" y="549819"/>
                  </a:lnTo>
                  <a:lnTo>
                    <a:pt x="1695452" y="551043"/>
                  </a:lnTo>
                  <a:lnTo>
                    <a:pt x="1697902" y="552535"/>
                  </a:lnTo>
                  <a:lnTo>
                    <a:pt x="1697125" y="556057"/>
                  </a:lnTo>
                  <a:lnTo>
                    <a:pt x="1695452" y="558415"/>
                  </a:lnTo>
                  <a:lnTo>
                    <a:pt x="1694197" y="560862"/>
                  </a:lnTo>
                  <a:close/>
                </a:path>
                <a:path w="3642360" h="2484120">
                  <a:moveTo>
                    <a:pt x="1673369" y="548238"/>
                  </a:moveTo>
                  <a:lnTo>
                    <a:pt x="1666167" y="544298"/>
                  </a:lnTo>
                  <a:lnTo>
                    <a:pt x="1667392" y="543045"/>
                  </a:lnTo>
                  <a:lnTo>
                    <a:pt x="1668916" y="540627"/>
                  </a:lnTo>
                  <a:lnTo>
                    <a:pt x="1672472" y="541403"/>
                  </a:lnTo>
                  <a:lnTo>
                    <a:pt x="1674863" y="543045"/>
                  </a:lnTo>
                  <a:lnTo>
                    <a:pt x="1677373" y="544298"/>
                  </a:lnTo>
                  <a:lnTo>
                    <a:pt x="1673369" y="548238"/>
                  </a:lnTo>
                  <a:close/>
                </a:path>
                <a:path w="3642360" h="2484120">
                  <a:moveTo>
                    <a:pt x="3127130" y="1873649"/>
                  </a:moveTo>
                  <a:lnTo>
                    <a:pt x="3125606" y="1871202"/>
                  </a:lnTo>
                  <a:lnTo>
                    <a:pt x="3124381" y="1869978"/>
                  </a:lnTo>
                  <a:lnTo>
                    <a:pt x="3126861" y="1868755"/>
                  </a:lnTo>
                  <a:lnTo>
                    <a:pt x="3129252" y="1867113"/>
                  </a:lnTo>
                  <a:lnTo>
                    <a:pt x="3132808" y="1866337"/>
                  </a:lnTo>
                  <a:lnTo>
                    <a:pt x="3134332" y="1868755"/>
                  </a:lnTo>
                  <a:lnTo>
                    <a:pt x="3135587" y="1869978"/>
                  </a:lnTo>
                  <a:lnTo>
                    <a:pt x="3133077" y="1871202"/>
                  </a:lnTo>
                  <a:lnTo>
                    <a:pt x="3130686" y="1872873"/>
                  </a:lnTo>
                  <a:lnTo>
                    <a:pt x="3127130" y="1873649"/>
                  </a:lnTo>
                  <a:close/>
                </a:path>
                <a:path w="3642360" h="2484120">
                  <a:moveTo>
                    <a:pt x="3096321" y="1875499"/>
                  </a:moveTo>
                  <a:lnTo>
                    <a:pt x="3093631" y="1870694"/>
                  </a:lnTo>
                  <a:lnTo>
                    <a:pt x="3092317" y="1868396"/>
                  </a:lnTo>
                  <a:lnTo>
                    <a:pt x="3096321" y="1864457"/>
                  </a:lnTo>
                  <a:lnTo>
                    <a:pt x="3097576" y="1866904"/>
                  </a:lnTo>
                  <a:lnTo>
                    <a:pt x="3099249" y="1869262"/>
                  </a:lnTo>
                  <a:lnTo>
                    <a:pt x="3099847" y="1871888"/>
                  </a:lnTo>
                  <a:lnTo>
                    <a:pt x="3100026" y="1872783"/>
                  </a:lnTo>
                  <a:lnTo>
                    <a:pt x="3097576" y="1874276"/>
                  </a:lnTo>
                  <a:lnTo>
                    <a:pt x="3096321" y="1875499"/>
                  </a:lnTo>
                  <a:close/>
                </a:path>
                <a:path w="3642360" h="2484120">
                  <a:moveTo>
                    <a:pt x="3418755" y="2282395"/>
                  </a:moveTo>
                  <a:lnTo>
                    <a:pt x="3417261" y="2279978"/>
                  </a:lnTo>
                  <a:lnTo>
                    <a:pt x="3416006" y="2278754"/>
                  </a:lnTo>
                  <a:lnTo>
                    <a:pt x="3418516" y="2277501"/>
                  </a:lnTo>
                  <a:lnTo>
                    <a:pt x="3420906" y="2275859"/>
                  </a:lnTo>
                  <a:lnTo>
                    <a:pt x="3424462" y="2275083"/>
                  </a:lnTo>
                  <a:lnTo>
                    <a:pt x="3425986" y="2277501"/>
                  </a:lnTo>
                  <a:lnTo>
                    <a:pt x="3427241" y="2278754"/>
                  </a:lnTo>
                  <a:lnTo>
                    <a:pt x="3424731" y="2279978"/>
                  </a:lnTo>
                  <a:lnTo>
                    <a:pt x="3422341" y="2281619"/>
                  </a:lnTo>
                  <a:lnTo>
                    <a:pt x="3418755" y="2282395"/>
                  </a:lnTo>
                  <a:close/>
                </a:path>
                <a:path w="3642360" h="2484120">
                  <a:moveTo>
                    <a:pt x="552888" y="2116700"/>
                  </a:moveTo>
                  <a:lnTo>
                    <a:pt x="549332" y="2115894"/>
                  </a:lnTo>
                  <a:lnTo>
                    <a:pt x="546942" y="2114253"/>
                  </a:lnTo>
                  <a:lnTo>
                    <a:pt x="544432" y="2113029"/>
                  </a:lnTo>
                  <a:lnTo>
                    <a:pt x="548436" y="2109090"/>
                  </a:lnTo>
                  <a:lnTo>
                    <a:pt x="553217" y="2111716"/>
                  </a:lnTo>
                  <a:lnTo>
                    <a:pt x="555668" y="2113029"/>
                  </a:lnTo>
                  <a:lnTo>
                    <a:pt x="554412" y="2114253"/>
                  </a:lnTo>
                  <a:lnTo>
                    <a:pt x="552888" y="2116700"/>
                  </a:lnTo>
                  <a:close/>
                </a:path>
                <a:path w="3642360" h="2484120">
                  <a:moveTo>
                    <a:pt x="3587024" y="2149827"/>
                  </a:moveTo>
                  <a:lnTo>
                    <a:pt x="3585500" y="2147410"/>
                  </a:lnTo>
                  <a:lnTo>
                    <a:pt x="3584275" y="2146156"/>
                  </a:lnTo>
                  <a:lnTo>
                    <a:pt x="3586755" y="2144933"/>
                  </a:lnTo>
                  <a:lnTo>
                    <a:pt x="3589146" y="2143291"/>
                  </a:lnTo>
                  <a:lnTo>
                    <a:pt x="3592702" y="2142515"/>
                  </a:lnTo>
                  <a:lnTo>
                    <a:pt x="3594226" y="2144933"/>
                  </a:lnTo>
                  <a:lnTo>
                    <a:pt x="3595481" y="2146156"/>
                  </a:lnTo>
                  <a:lnTo>
                    <a:pt x="3593001" y="2147410"/>
                  </a:lnTo>
                  <a:lnTo>
                    <a:pt x="3590580" y="2149051"/>
                  </a:lnTo>
                  <a:lnTo>
                    <a:pt x="3587024" y="2149827"/>
                  </a:lnTo>
                  <a:close/>
                </a:path>
                <a:path w="3642360" h="2484120">
                  <a:moveTo>
                    <a:pt x="2559539" y="1432014"/>
                  </a:moveTo>
                  <a:lnTo>
                    <a:pt x="2554728" y="1429418"/>
                  </a:lnTo>
                  <a:lnTo>
                    <a:pt x="2552307" y="1428075"/>
                  </a:lnTo>
                  <a:lnTo>
                    <a:pt x="2553532" y="1426851"/>
                  </a:lnTo>
                  <a:lnTo>
                    <a:pt x="2555056" y="1424434"/>
                  </a:lnTo>
                  <a:lnTo>
                    <a:pt x="2558612" y="1425210"/>
                  </a:lnTo>
                  <a:lnTo>
                    <a:pt x="2561003" y="1426851"/>
                  </a:lnTo>
                  <a:lnTo>
                    <a:pt x="2563513" y="1428075"/>
                  </a:lnTo>
                  <a:lnTo>
                    <a:pt x="2562139" y="1429418"/>
                  </a:lnTo>
                  <a:lnTo>
                    <a:pt x="2559539" y="1432014"/>
                  </a:lnTo>
                  <a:close/>
                </a:path>
                <a:path w="3642360" h="2484120">
                  <a:moveTo>
                    <a:pt x="2319521" y="1431746"/>
                  </a:moveTo>
                  <a:lnTo>
                    <a:pt x="2317997" y="1429299"/>
                  </a:lnTo>
                  <a:lnTo>
                    <a:pt x="2316742" y="1428075"/>
                  </a:lnTo>
                  <a:lnTo>
                    <a:pt x="2323974" y="1424165"/>
                  </a:lnTo>
                  <a:lnTo>
                    <a:pt x="2327948" y="1428075"/>
                  </a:lnTo>
                  <a:lnTo>
                    <a:pt x="2325468" y="1429299"/>
                  </a:lnTo>
                  <a:lnTo>
                    <a:pt x="2323077" y="1430970"/>
                  </a:lnTo>
                  <a:lnTo>
                    <a:pt x="2320418" y="1431537"/>
                  </a:lnTo>
                  <a:lnTo>
                    <a:pt x="2319521" y="1431746"/>
                  </a:lnTo>
                  <a:close/>
                </a:path>
                <a:path w="3642360" h="2484120">
                  <a:moveTo>
                    <a:pt x="3216868" y="1475945"/>
                  </a:moveTo>
                  <a:lnTo>
                    <a:pt x="3215344" y="1473498"/>
                  </a:lnTo>
                  <a:lnTo>
                    <a:pt x="3214088" y="1472274"/>
                  </a:lnTo>
                  <a:lnTo>
                    <a:pt x="3216539" y="1470961"/>
                  </a:lnTo>
                  <a:lnTo>
                    <a:pt x="3221320" y="1468335"/>
                  </a:lnTo>
                  <a:lnTo>
                    <a:pt x="3225324" y="1472274"/>
                  </a:lnTo>
                  <a:lnTo>
                    <a:pt x="3222814" y="1473498"/>
                  </a:lnTo>
                  <a:lnTo>
                    <a:pt x="3220424" y="1475139"/>
                  </a:lnTo>
                  <a:lnTo>
                    <a:pt x="3216868" y="1475945"/>
                  </a:lnTo>
                  <a:close/>
                </a:path>
                <a:path w="3642360" h="2484120">
                  <a:moveTo>
                    <a:pt x="3287002" y="1378354"/>
                  </a:moveTo>
                  <a:lnTo>
                    <a:pt x="3285777" y="1377131"/>
                  </a:lnTo>
                  <a:lnTo>
                    <a:pt x="3283297" y="1375639"/>
                  </a:lnTo>
                  <a:lnTo>
                    <a:pt x="3284103" y="1372147"/>
                  </a:lnTo>
                  <a:lnTo>
                    <a:pt x="3285747" y="1369789"/>
                  </a:lnTo>
                  <a:lnTo>
                    <a:pt x="3287002" y="1367342"/>
                  </a:lnTo>
                  <a:lnTo>
                    <a:pt x="3288257" y="1368536"/>
                  </a:lnTo>
                  <a:lnTo>
                    <a:pt x="3291006" y="1371251"/>
                  </a:lnTo>
                  <a:lnTo>
                    <a:pt x="3287002" y="1378354"/>
                  </a:lnTo>
                  <a:close/>
                </a:path>
                <a:path w="3642360" h="2484120">
                  <a:moveTo>
                    <a:pt x="3163617" y="1676647"/>
                  </a:moveTo>
                  <a:lnTo>
                    <a:pt x="3162362" y="1674200"/>
                  </a:lnTo>
                  <a:lnTo>
                    <a:pt x="3160718" y="1671842"/>
                  </a:lnTo>
                  <a:lnTo>
                    <a:pt x="3159911" y="1668321"/>
                  </a:lnTo>
                  <a:lnTo>
                    <a:pt x="3162362" y="1666829"/>
                  </a:lnTo>
                  <a:lnTo>
                    <a:pt x="3163617" y="1665605"/>
                  </a:lnTo>
                  <a:lnTo>
                    <a:pt x="3164872" y="1668052"/>
                  </a:lnTo>
                  <a:lnTo>
                    <a:pt x="3166545" y="1670410"/>
                  </a:lnTo>
                  <a:lnTo>
                    <a:pt x="3167352" y="1673932"/>
                  </a:lnTo>
                  <a:lnTo>
                    <a:pt x="3164872" y="1675424"/>
                  </a:lnTo>
                  <a:lnTo>
                    <a:pt x="3163617" y="1676647"/>
                  </a:lnTo>
                  <a:close/>
                </a:path>
                <a:path w="3642360" h="2484120">
                  <a:moveTo>
                    <a:pt x="516402" y="1753974"/>
                  </a:moveTo>
                  <a:lnTo>
                    <a:pt x="515147" y="1751526"/>
                  </a:lnTo>
                  <a:lnTo>
                    <a:pt x="513473" y="1749169"/>
                  </a:lnTo>
                  <a:lnTo>
                    <a:pt x="512696" y="1745677"/>
                  </a:lnTo>
                  <a:lnTo>
                    <a:pt x="515147" y="1744155"/>
                  </a:lnTo>
                  <a:lnTo>
                    <a:pt x="516402" y="1742931"/>
                  </a:lnTo>
                  <a:lnTo>
                    <a:pt x="520406" y="1750064"/>
                  </a:lnTo>
                  <a:lnTo>
                    <a:pt x="516402" y="1753974"/>
                  </a:lnTo>
                  <a:close/>
                </a:path>
                <a:path w="3642360" h="2484120">
                  <a:moveTo>
                    <a:pt x="2277476" y="1577236"/>
                  </a:moveTo>
                  <a:lnTo>
                    <a:pt x="2276251" y="1574759"/>
                  </a:lnTo>
                  <a:lnTo>
                    <a:pt x="2274578" y="1572402"/>
                  </a:lnTo>
                  <a:lnTo>
                    <a:pt x="2273771" y="1568910"/>
                  </a:lnTo>
                  <a:lnTo>
                    <a:pt x="2276251" y="1567417"/>
                  </a:lnTo>
                  <a:lnTo>
                    <a:pt x="2277476" y="1566164"/>
                  </a:lnTo>
                  <a:lnTo>
                    <a:pt x="2281451" y="1573297"/>
                  </a:lnTo>
                  <a:lnTo>
                    <a:pt x="2277476" y="1577236"/>
                  </a:lnTo>
                  <a:close/>
                </a:path>
                <a:path w="3642360" h="2484120">
                  <a:moveTo>
                    <a:pt x="2501835" y="1566164"/>
                  </a:moveTo>
                  <a:lnTo>
                    <a:pt x="2500580" y="1564940"/>
                  </a:lnTo>
                  <a:lnTo>
                    <a:pt x="2498100" y="1563448"/>
                  </a:lnTo>
                  <a:lnTo>
                    <a:pt x="2498907" y="1559956"/>
                  </a:lnTo>
                  <a:lnTo>
                    <a:pt x="2500580" y="1557569"/>
                  </a:lnTo>
                  <a:lnTo>
                    <a:pt x="2501835" y="1555122"/>
                  </a:lnTo>
                  <a:lnTo>
                    <a:pt x="2505810" y="1559061"/>
                  </a:lnTo>
                  <a:lnTo>
                    <a:pt x="2504495" y="1561389"/>
                  </a:lnTo>
                  <a:lnTo>
                    <a:pt x="2503180" y="1563777"/>
                  </a:lnTo>
                  <a:lnTo>
                    <a:pt x="2501835" y="1566164"/>
                  </a:lnTo>
                  <a:close/>
                </a:path>
                <a:path w="3642360" h="2484120">
                  <a:moveTo>
                    <a:pt x="1223067" y="1555122"/>
                  </a:moveTo>
                  <a:lnTo>
                    <a:pt x="1221842" y="1552675"/>
                  </a:lnTo>
                  <a:lnTo>
                    <a:pt x="1220168" y="1550317"/>
                  </a:lnTo>
                  <a:lnTo>
                    <a:pt x="1219361" y="1546795"/>
                  </a:lnTo>
                  <a:lnTo>
                    <a:pt x="1221842" y="1545303"/>
                  </a:lnTo>
                  <a:lnTo>
                    <a:pt x="1223067" y="1544079"/>
                  </a:lnTo>
                  <a:lnTo>
                    <a:pt x="1225756" y="1548884"/>
                  </a:lnTo>
                  <a:lnTo>
                    <a:pt x="1227071" y="1551182"/>
                  </a:lnTo>
                  <a:lnTo>
                    <a:pt x="1225577" y="1552675"/>
                  </a:lnTo>
                  <a:lnTo>
                    <a:pt x="1223067" y="1555122"/>
                  </a:lnTo>
                  <a:close/>
                </a:path>
                <a:path w="3642360" h="2484120">
                  <a:moveTo>
                    <a:pt x="1231434" y="1641640"/>
                  </a:moveTo>
                  <a:lnTo>
                    <a:pt x="1229940" y="1639223"/>
                  </a:lnTo>
                  <a:lnTo>
                    <a:pt x="1228685" y="1637999"/>
                  </a:lnTo>
                  <a:lnTo>
                    <a:pt x="1231165" y="1636775"/>
                  </a:lnTo>
                  <a:lnTo>
                    <a:pt x="1233586" y="1635104"/>
                  </a:lnTo>
                  <a:lnTo>
                    <a:pt x="1237142" y="1634328"/>
                  </a:lnTo>
                  <a:lnTo>
                    <a:pt x="1238666" y="1636775"/>
                  </a:lnTo>
                  <a:lnTo>
                    <a:pt x="1239891" y="1637999"/>
                  </a:lnTo>
                  <a:lnTo>
                    <a:pt x="1237410" y="1639223"/>
                  </a:lnTo>
                  <a:lnTo>
                    <a:pt x="1235020" y="1640864"/>
                  </a:lnTo>
                  <a:lnTo>
                    <a:pt x="1231434" y="1641640"/>
                  </a:lnTo>
                  <a:close/>
                </a:path>
                <a:path w="3642360" h="2484120">
                  <a:moveTo>
                    <a:pt x="2412785" y="2275203"/>
                  </a:moveTo>
                  <a:lnTo>
                    <a:pt x="2407944" y="2268786"/>
                  </a:lnTo>
                  <a:lnTo>
                    <a:pt x="2407824" y="2266906"/>
                  </a:lnTo>
                  <a:lnTo>
                    <a:pt x="2411440" y="2260370"/>
                  </a:lnTo>
                  <a:lnTo>
                    <a:pt x="2422587" y="2260191"/>
                  </a:lnTo>
                  <a:lnTo>
                    <a:pt x="2426770" y="2265742"/>
                  </a:lnTo>
                  <a:lnTo>
                    <a:pt x="2427428" y="2266578"/>
                  </a:lnTo>
                  <a:lnTo>
                    <a:pt x="2427039" y="2268189"/>
                  </a:lnTo>
                  <a:lnTo>
                    <a:pt x="2427129" y="2269443"/>
                  </a:lnTo>
                  <a:lnTo>
                    <a:pt x="2423842" y="2274994"/>
                  </a:lnTo>
                  <a:lnTo>
                    <a:pt x="2412785" y="2275203"/>
                  </a:lnTo>
                  <a:close/>
                </a:path>
                <a:path w="3642360" h="2484120">
                  <a:moveTo>
                    <a:pt x="2522395" y="1800292"/>
                  </a:moveTo>
                  <a:lnTo>
                    <a:pt x="2519107" y="1788086"/>
                  </a:lnTo>
                  <a:lnTo>
                    <a:pt x="2524606" y="1786683"/>
                  </a:lnTo>
                  <a:lnTo>
                    <a:pt x="2530164" y="1787160"/>
                  </a:lnTo>
                  <a:lnTo>
                    <a:pt x="2533152" y="1788354"/>
                  </a:lnTo>
                  <a:lnTo>
                    <a:pt x="2536290" y="1789488"/>
                  </a:lnTo>
                  <a:lnTo>
                    <a:pt x="2539667" y="1791279"/>
                  </a:lnTo>
                  <a:lnTo>
                    <a:pt x="2539577" y="1793756"/>
                  </a:lnTo>
                  <a:lnTo>
                    <a:pt x="2538950" y="1794621"/>
                  </a:lnTo>
                  <a:lnTo>
                    <a:pt x="2534766" y="1800143"/>
                  </a:lnTo>
                  <a:lnTo>
                    <a:pt x="2522395" y="1800292"/>
                  </a:lnTo>
                  <a:close/>
                </a:path>
                <a:path w="3642360" h="2484120">
                  <a:moveTo>
                    <a:pt x="3040231" y="1157448"/>
                  </a:moveTo>
                  <a:lnTo>
                    <a:pt x="3035710" y="1151906"/>
                  </a:lnTo>
                  <a:lnTo>
                    <a:pt x="3034202" y="1146375"/>
                  </a:lnTo>
                  <a:lnTo>
                    <a:pt x="3035710" y="1140845"/>
                  </a:lnTo>
                  <a:lnTo>
                    <a:pt x="3040231" y="1135303"/>
                  </a:lnTo>
                  <a:lnTo>
                    <a:pt x="3044770" y="1140845"/>
                  </a:lnTo>
                  <a:lnTo>
                    <a:pt x="3046282" y="1146375"/>
                  </a:lnTo>
                  <a:lnTo>
                    <a:pt x="3044770" y="1151906"/>
                  </a:lnTo>
                  <a:lnTo>
                    <a:pt x="3040231" y="1157448"/>
                  </a:lnTo>
                  <a:close/>
                </a:path>
                <a:path w="3642360" h="2484120">
                  <a:moveTo>
                    <a:pt x="2559300" y="1354897"/>
                  </a:moveTo>
                  <a:lnTo>
                    <a:pt x="2556760" y="1354807"/>
                  </a:lnTo>
                  <a:lnTo>
                    <a:pt x="2550305" y="1350062"/>
                  </a:lnTo>
                  <a:lnTo>
                    <a:pt x="2550156" y="1337886"/>
                  </a:lnTo>
                  <a:lnTo>
                    <a:pt x="2562527" y="1334633"/>
                  </a:lnTo>
                  <a:lnTo>
                    <a:pt x="2563991" y="1340034"/>
                  </a:lnTo>
                  <a:lnTo>
                    <a:pt x="2563483" y="1345526"/>
                  </a:lnTo>
                  <a:lnTo>
                    <a:pt x="2562258" y="1348451"/>
                  </a:lnTo>
                  <a:lnTo>
                    <a:pt x="2561123" y="1351554"/>
                  </a:lnTo>
                  <a:lnTo>
                    <a:pt x="2559300" y="1354897"/>
                  </a:lnTo>
                  <a:close/>
                </a:path>
                <a:path w="3642360" h="2484120">
                  <a:moveTo>
                    <a:pt x="1705403" y="1367342"/>
                  </a:moveTo>
                  <a:lnTo>
                    <a:pt x="1700881" y="1361800"/>
                  </a:lnTo>
                  <a:lnTo>
                    <a:pt x="1699374" y="1356270"/>
                  </a:lnTo>
                  <a:lnTo>
                    <a:pt x="1700881" y="1350739"/>
                  </a:lnTo>
                  <a:lnTo>
                    <a:pt x="1705403" y="1345198"/>
                  </a:lnTo>
                  <a:lnTo>
                    <a:pt x="1709941" y="1350739"/>
                  </a:lnTo>
                  <a:lnTo>
                    <a:pt x="1711454" y="1356270"/>
                  </a:lnTo>
                  <a:lnTo>
                    <a:pt x="1709941" y="1361800"/>
                  </a:lnTo>
                  <a:lnTo>
                    <a:pt x="1705403" y="1367342"/>
                  </a:lnTo>
                  <a:close/>
                </a:path>
                <a:path w="3642360" h="2484120">
                  <a:moveTo>
                    <a:pt x="1172599" y="1577669"/>
                  </a:moveTo>
                  <a:lnTo>
                    <a:pt x="1166980" y="1576181"/>
                  </a:lnTo>
                  <a:lnTo>
                    <a:pt x="1161359" y="1571715"/>
                  </a:lnTo>
                  <a:lnTo>
                    <a:pt x="1166980" y="1567250"/>
                  </a:lnTo>
                  <a:lnTo>
                    <a:pt x="1172599" y="1565761"/>
                  </a:lnTo>
                  <a:lnTo>
                    <a:pt x="1178223" y="1567250"/>
                  </a:lnTo>
                  <a:lnTo>
                    <a:pt x="1183861" y="1571715"/>
                  </a:lnTo>
                  <a:lnTo>
                    <a:pt x="1178223" y="1576181"/>
                  </a:lnTo>
                  <a:lnTo>
                    <a:pt x="1172599" y="1577669"/>
                  </a:lnTo>
                  <a:close/>
                </a:path>
                <a:path w="3642360" h="2484120">
                  <a:moveTo>
                    <a:pt x="3377367" y="2371182"/>
                  </a:moveTo>
                  <a:lnTo>
                    <a:pt x="3371451" y="2368168"/>
                  </a:lnTo>
                  <a:lnTo>
                    <a:pt x="3371839" y="2362258"/>
                  </a:lnTo>
                  <a:lnTo>
                    <a:pt x="3371988" y="2355812"/>
                  </a:lnTo>
                  <a:lnTo>
                    <a:pt x="3375066" y="2353096"/>
                  </a:lnTo>
                  <a:lnTo>
                    <a:pt x="3377935" y="2350619"/>
                  </a:lnTo>
                  <a:lnTo>
                    <a:pt x="3384449" y="2351873"/>
                  </a:lnTo>
                  <a:lnTo>
                    <a:pt x="3390665" y="2352141"/>
                  </a:lnTo>
                  <a:lnTo>
                    <a:pt x="3391890" y="2354409"/>
                  </a:lnTo>
                  <a:lnTo>
                    <a:pt x="3394819" y="2357274"/>
                  </a:lnTo>
                  <a:lnTo>
                    <a:pt x="3389470" y="2361751"/>
                  </a:lnTo>
                  <a:lnTo>
                    <a:pt x="3384330" y="2366556"/>
                  </a:lnTo>
                  <a:lnTo>
                    <a:pt x="3377367" y="2371182"/>
                  </a:lnTo>
                  <a:close/>
                </a:path>
                <a:path w="3642360" h="2484120">
                  <a:moveTo>
                    <a:pt x="2691799" y="848650"/>
                  </a:moveTo>
                  <a:lnTo>
                    <a:pt x="2688333" y="844829"/>
                  </a:lnTo>
                  <a:lnTo>
                    <a:pt x="2684628" y="841069"/>
                  </a:lnTo>
                  <a:lnTo>
                    <a:pt x="2679667" y="834861"/>
                  </a:lnTo>
                  <a:lnTo>
                    <a:pt x="2678681" y="832176"/>
                  </a:lnTo>
                  <a:lnTo>
                    <a:pt x="2677276" y="829579"/>
                  </a:lnTo>
                  <a:lnTo>
                    <a:pt x="2683910" y="824416"/>
                  </a:lnTo>
                  <a:lnTo>
                    <a:pt x="2690903" y="823073"/>
                  </a:lnTo>
                  <a:lnTo>
                    <a:pt x="2695983" y="829818"/>
                  </a:lnTo>
                  <a:lnTo>
                    <a:pt x="2700555" y="835936"/>
                  </a:lnTo>
                  <a:lnTo>
                    <a:pt x="2699031" y="842770"/>
                  </a:lnTo>
                  <a:lnTo>
                    <a:pt x="2691799" y="848650"/>
                  </a:lnTo>
                  <a:close/>
                </a:path>
                <a:path w="3642360" h="2484120">
                  <a:moveTo>
                    <a:pt x="3409133" y="2338114"/>
                  </a:moveTo>
                  <a:lnTo>
                    <a:pt x="3407514" y="2335227"/>
                  </a:lnTo>
                  <a:lnTo>
                    <a:pt x="3405666" y="2332444"/>
                  </a:lnTo>
                  <a:lnTo>
                    <a:pt x="3404919" y="2329370"/>
                  </a:lnTo>
                  <a:lnTo>
                    <a:pt x="3425101" y="2317108"/>
                  </a:lnTo>
                  <a:lnTo>
                    <a:pt x="3438447" y="2317403"/>
                  </a:lnTo>
                  <a:lnTo>
                    <a:pt x="3433274" y="2321348"/>
                  </a:lnTo>
                  <a:lnTo>
                    <a:pt x="3423308" y="2328464"/>
                  </a:lnTo>
                  <a:lnTo>
                    <a:pt x="3413502" y="2335279"/>
                  </a:lnTo>
                  <a:lnTo>
                    <a:pt x="3409133" y="2338114"/>
                  </a:lnTo>
                  <a:close/>
                </a:path>
                <a:path w="3642360" h="2484120">
                  <a:moveTo>
                    <a:pt x="2871364" y="2362796"/>
                  </a:moveTo>
                  <a:lnTo>
                    <a:pt x="2866882" y="2358767"/>
                  </a:lnTo>
                  <a:lnTo>
                    <a:pt x="2866224" y="2350440"/>
                  </a:lnTo>
                  <a:lnTo>
                    <a:pt x="2865657" y="2343546"/>
                  </a:lnTo>
                  <a:lnTo>
                    <a:pt x="2869392" y="2340651"/>
                  </a:lnTo>
                  <a:lnTo>
                    <a:pt x="2883766" y="2337995"/>
                  </a:lnTo>
                  <a:lnTo>
                    <a:pt x="2888278" y="2342322"/>
                  </a:lnTo>
                  <a:lnTo>
                    <a:pt x="2888965" y="2350679"/>
                  </a:lnTo>
                  <a:lnTo>
                    <a:pt x="2889503" y="2357543"/>
                  </a:lnTo>
                  <a:lnTo>
                    <a:pt x="2885708" y="2359990"/>
                  </a:lnTo>
                  <a:lnTo>
                    <a:pt x="2880180" y="2361602"/>
                  </a:lnTo>
                  <a:lnTo>
                    <a:pt x="2871364" y="2362796"/>
                  </a:lnTo>
                  <a:close/>
                </a:path>
                <a:path w="3642360" h="2484120">
                  <a:moveTo>
                    <a:pt x="2760380" y="1921221"/>
                  </a:moveTo>
                  <a:lnTo>
                    <a:pt x="2746007" y="1918565"/>
                  </a:lnTo>
                  <a:lnTo>
                    <a:pt x="2742271" y="1915640"/>
                  </a:lnTo>
                  <a:lnTo>
                    <a:pt x="2743496" y="1900449"/>
                  </a:lnTo>
                  <a:lnTo>
                    <a:pt x="2747979" y="1896390"/>
                  </a:lnTo>
                  <a:lnTo>
                    <a:pt x="2756794" y="1897614"/>
                  </a:lnTo>
                  <a:lnTo>
                    <a:pt x="2762322" y="1899196"/>
                  </a:lnTo>
                  <a:lnTo>
                    <a:pt x="2766118" y="1901643"/>
                  </a:lnTo>
                  <a:lnTo>
                    <a:pt x="2765560" y="1908776"/>
                  </a:lnTo>
                  <a:lnTo>
                    <a:pt x="2764892" y="1916863"/>
                  </a:lnTo>
                  <a:lnTo>
                    <a:pt x="2760380" y="1921221"/>
                  </a:lnTo>
                  <a:close/>
                </a:path>
                <a:path w="3642360" h="2484120">
                  <a:moveTo>
                    <a:pt x="3641689" y="2251715"/>
                  </a:moveTo>
                  <a:lnTo>
                    <a:pt x="3605294" y="2251715"/>
                  </a:lnTo>
                  <a:lnTo>
                    <a:pt x="3621183" y="2250428"/>
                  </a:lnTo>
                  <a:lnTo>
                    <a:pt x="3634537" y="2240255"/>
                  </a:lnTo>
                  <a:lnTo>
                    <a:pt x="3641381" y="2245180"/>
                  </a:lnTo>
                  <a:lnTo>
                    <a:pt x="3641829" y="2251417"/>
                  </a:lnTo>
                  <a:lnTo>
                    <a:pt x="3641689" y="2251715"/>
                  </a:lnTo>
                  <a:close/>
                </a:path>
                <a:path w="3642360" h="2484120">
                  <a:moveTo>
                    <a:pt x="3604240" y="2262239"/>
                  </a:moveTo>
                  <a:lnTo>
                    <a:pt x="3579464" y="2262042"/>
                  </a:lnTo>
                  <a:lnTo>
                    <a:pt x="3578059" y="2262012"/>
                  </a:lnTo>
                  <a:lnTo>
                    <a:pt x="3576714" y="2259982"/>
                  </a:lnTo>
                  <a:lnTo>
                    <a:pt x="3572172" y="2256371"/>
                  </a:lnTo>
                  <a:lnTo>
                    <a:pt x="3588435" y="2251301"/>
                  </a:lnTo>
                  <a:lnTo>
                    <a:pt x="3605294" y="2251715"/>
                  </a:lnTo>
                  <a:lnTo>
                    <a:pt x="3641689" y="2251715"/>
                  </a:lnTo>
                  <a:lnTo>
                    <a:pt x="3638512" y="2258490"/>
                  </a:lnTo>
                  <a:lnTo>
                    <a:pt x="3635344" y="2259714"/>
                  </a:lnTo>
                  <a:lnTo>
                    <a:pt x="3632207" y="2261922"/>
                  </a:lnTo>
                  <a:lnTo>
                    <a:pt x="3629039" y="2262012"/>
                  </a:lnTo>
                  <a:lnTo>
                    <a:pt x="3616641" y="2262197"/>
                  </a:lnTo>
                  <a:lnTo>
                    <a:pt x="3604240" y="2262239"/>
                  </a:lnTo>
                  <a:close/>
                </a:path>
                <a:path w="3642360" h="2484120">
                  <a:moveTo>
                    <a:pt x="2574510" y="2069457"/>
                  </a:moveTo>
                  <a:lnTo>
                    <a:pt x="2573524" y="2067756"/>
                  </a:lnTo>
                  <a:lnTo>
                    <a:pt x="2572717" y="2066890"/>
                  </a:lnTo>
                  <a:lnTo>
                    <a:pt x="2574301" y="2065935"/>
                  </a:lnTo>
                  <a:lnTo>
                    <a:pt x="2575885" y="2065010"/>
                  </a:lnTo>
                  <a:lnTo>
                    <a:pt x="2577409" y="2064085"/>
                  </a:lnTo>
                  <a:lnTo>
                    <a:pt x="2579979" y="2066890"/>
                  </a:lnTo>
                  <a:lnTo>
                    <a:pt x="2578365" y="2067756"/>
                  </a:lnTo>
                  <a:lnTo>
                    <a:pt x="2576811" y="2068890"/>
                  </a:lnTo>
                  <a:lnTo>
                    <a:pt x="2574510" y="2069457"/>
                  </a:lnTo>
                  <a:close/>
                </a:path>
                <a:path w="3642360" h="2484120">
                  <a:moveTo>
                    <a:pt x="2690485" y="940033"/>
                  </a:moveTo>
                  <a:lnTo>
                    <a:pt x="2689469" y="938331"/>
                  </a:lnTo>
                  <a:lnTo>
                    <a:pt x="2688692" y="937466"/>
                  </a:lnTo>
                  <a:lnTo>
                    <a:pt x="2690305" y="936600"/>
                  </a:lnTo>
                  <a:lnTo>
                    <a:pt x="2691829" y="935436"/>
                  </a:lnTo>
                  <a:lnTo>
                    <a:pt x="2694130" y="934899"/>
                  </a:lnTo>
                  <a:lnTo>
                    <a:pt x="2695116" y="936600"/>
                  </a:lnTo>
                  <a:lnTo>
                    <a:pt x="2695923" y="937466"/>
                  </a:lnTo>
                  <a:lnTo>
                    <a:pt x="2694310" y="938331"/>
                  </a:lnTo>
                  <a:lnTo>
                    <a:pt x="2692756" y="939495"/>
                  </a:lnTo>
                  <a:lnTo>
                    <a:pt x="2691052" y="939913"/>
                  </a:lnTo>
                  <a:lnTo>
                    <a:pt x="2690485" y="940033"/>
                  </a:lnTo>
                  <a:close/>
                </a:path>
                <a:path w="3642360" h="2484120">
                  <a:moveTo>
                    <a:pt x="2672406" y="2147350"/>
                  </a:moveTo>
                  <a:lnTo>
                    <a:pt x="2670105" y="2146783"/>
                  </a:lnTo>
                  <a:lnTo>
                    <a:pt x="2668551" y="2145619"/>
                  </a:lnTo>
                  <a:lnTo>
                    <a:pt x="2666937" y="2144754"/>
                  </a:lnTo>
                  <a:lnTo>
                    <a:pt x="2669507" y="2142008"/>
                  </a:lnTo>
                  <a:lnTo>
                    <a:pt x="2674169" y="2144754"/>
                  </a:lnTo>
                  <a:lnTo>
                    <a:pt x="2673392" y="2145619"/>
                  </a:lnTo>
                  <a:lnTo>
                    <a:pt x="2672406" y="2147350"/>
                  </a:lnTo>
                  <a:close/>
                </a:path>
                <a:path w="3642360" h="2484120">
                  <a:moveTo>
                    <a:pt x="2971322" y="1027028"/>
                  </a:moveTo>
                  <a:lnTo>
                    <a:pt x="2913648" y="1027028"/>
                  </a:lnTo>
                  <a:lnTo>
                    <a:pt x="2916158" y="1018523"/>
                  </a:lnTo>
                  <a:lnTo>
                    <a:pt x="2920372" y="1015240"/>
                  </a:lnTo>
                  <a:lnTo>
                    <a:pt x="2925063" y="1012136"/>
                  </a:lnTo>
                  <a:lnTo>
                    <a:pt x="2928679" y="1018075"/>
                  </a:lnTo>
                  <a:lnTo>
                    <a:pt x="2933789" y="1019985"/>
                  </a:lnTo>
                  <a:lnTo>
                    <a:pt x="2967323" y="1019985"/>
                  </a:lnTo>
                  <a:lnTo>
                    <a:pt x="2971322" y="1027028"/>
                  </a:lnTo>
                  <a:close/>
                </a:path>
                <a:path w="3642360" h="2484120">
                  <a:moveTo>
                    <a:pt x="2967323" y="1019985"/>
                  </a:moveTo>
                  <a:lnTo>
                    <a:pt x="2933789" y="1019985"/>
                  </a:lnTo>
                  <a:lnTo>
                    <a:pt x="2946280" y="1018821"/>
                  </a:lnTo>
                  <a:lnTo>
                    <a:pt x="2952346" y="1019299"/>
                  </a:lnTo>
                  <a:lnTo>
                    <a:pt x="2966933" y="1019299"/>
                  </a:lnTo>
                  <a:lnTo>
                    <a:pt x="2967323" y="1019985"/>
                  </a:lnTo>
                  <a:close/>
                </a:path>
                <a:path w="3642360" h="2484120">
                  <a:moveTo>
                    <a:pt x="2966933" y="1019299"/>
                  </a:moveTo>
                  <a:lnTo>
                    <a:pt x="2952346" y="1019299"/>
                  </a:lnTo>
                  <a:lnTo>
                    <a:pt x="2966899" y="1019179"/>
                  </a:lnTo>
                  <a:close/>
                </a:path>
                <a:path w="3642360" h="2484120">
                  <a:moveTo>
                    <a:pt x="2975147" y="1036220"/>
                  </a:moveTo>
                  <a:lnTo>
                    <a:pt x="2973085" y="1032997"/>
                  </a:lnTo>
                  <a:lnTo>
                    <a:pt x="2971411" y="1030460"/>
                  </a:lnTo>
                  <a:lnTo>
                    <a:pt x="2970873" y="1029684"/>
                  </a:lnTo>
                  <a:lnTo>
                    <a:pt x="2970903" y="1027745"/>
                  </a:lnTo>
                  <a:lnTo>
                    <a:pt x="2971979" y="1026581"/>
                  </a:lnTo>
                  <a:lnTo>
                    <a:pt x="2973473" y="1027028"/>
                  </a:lnTo>
                  <a:lnTo>
                    <a:pt x="2974549" y="1027028"/>
                  </a:lnTo>
                  <a:lnTo>
                    <a:pt x="2975655" y="1028580"/>
                  </a:lnTo>
                  <a:lnTo>
                    <a:pt x="2978045" y="1030908"/>
                  </a:lnTo>
                  <a:lnTo>
                    <a:pt x="2977687" y="1031535"/>
                  </a:lnTo>
                  <a:lnTo>
                    <a:pt x="2975147" y="1036220"/>
                  </a:lnTo>
                  <a:close/>
                </a:path>
                <a:path w="3642360" h="2484120">
                  <a:moveTo>
                    <a:pt x="2070091" y="472881"/>
                  </a:moveTo>
                  <a:lnTo>
                    <a:pt x="2065429" y="470135"/>
                  </a:lnTo>
                  <a:lnTo>
                    <a:pt x="2066236" y="469270"/>
                  </a:lnTo>
                  <a:lnTo>
                    <a:pt x="2067222" y="467539"/>
                  </a:lnTo>
                  <a:lnTo>
                    <a:pt x="2069523" y="468106"/>
                  </a:lnTo>
                  <a:lnTo>
                    <a:pt x="2071077" y="469270"/>
                  </a:lnTo>
                  <a:lnTo>
                    <a:pt x="2072661" y="470135"/>
                  </a:lnTo>
                  <a:lnTo>
                    <a:pt x="2071077" y="471866"/>
                  </a:lnTo>
                  <a:lnTo>
                    <a:pt x="2070091" y="472881"/>
                  </a:lnTo>
                  <a:close/>
                </a:path>
                <a:path w="3642360" h="2484120">
                  <a:moveTo>
                    <a:pt x="2069045" y="723274"/>
                  </a:moveTo>
                  <a:lnTo>
                    <a:pt x="2066475" y="718260"/>
                  </a:lnTo>
                  <a:lnTo>
                    <a:pt x="2069045" y="715485"/>
                  </a:lnTo>
                  <a:lnTo>
                    <a:pt x="2069852" y="717216"/>
                  </a:lnTo>
                  <a:lnTo>
                    <a:pt x="2070957" y="718887"/>
                  </a:lnTo>
                  <a:lnTo>
                    <a:pt x="2071435" y="721334"/>
                  </a:lnTo>
                  <a:lnTo>
                    <a:pt x="2069852" y="722408"/>
                  </a:lnTo>
                  <a:lnTo>
                    <a:pt x="2069045" y="723274"/>
                  </a:lnTo>
                  <a:close/>
                </a:path>
                <a:path w="3642360" h="2484120">
                  <a:moveTo>
                    <a:pt x="1850603" y="2326684"/>
                  </a:moveTo>
                  <a:lnTo>
                    <a:pt x="1849616" y="2325640"/>
                  </a:lnTo>
                  <a:lnTo>
                    <a:pt x="1848033" y="2323909"/>
                  </a:lnTo>
                  <a:lnTo>
                    <a:pt x="1849616" y="2323043"/>
                  </a:lnTo>
                  <a:lnTo>
                    <a:pt x="1851170" y="2321879"/>
                  </a:lnTo>
                  <a:lnTo>
                    <a:pt x="1853471" y="2321342"/>
                  </a:lnTo>
                  <a:lnTo>
                    <a:pt x="1854457" y="2323043"/>
                  </a:lnTo>
                  <a:lnTo>
                    <a:pt x="1855264" y="2323909"/>
                  </a:lnTo>
                  <a:lnTo>
                    <a:pt x="1853680" y="2324834"/>
                  </a:lnTo>
                  <a:lnTo>
                    <a:pt x="1850603" y="2326684"/>
                  </a:lnTo>
                  <a:close/>
                </a:path>
                <a:path w="3642360" h="2484120">
                  <a:moveTo>
                    <a:pt x="2389058" y="606911"/>
                  </a:moveTo>
                  <a:lnTo>
                    <a:pt x="2386996" y="605151"/>
                  </a:lnTo>
                  <a:lnTo>
                    <a:pt x="2386040" y="603420"/>
                  </a:lnTo>
                  <a:lnTo>
                    <a:pt x="2384905" y="601898"/>
                  </a:lnTo>
                  <a:lnTo>
                    <a:pt x="2385741" y="601002"/>
                  </a:lnTo>
                  <a:lnTo>
                    <a:pt x="2386907" y="599331"/>
                  </a:lnTo>
                  <a:lnTo>
                    <a:pt x="2387176" y="599510"/>
                  </a:lnTo>
                  <a:lnTo>
                    <a:pt x="2388759" y="600435"/>
                  </a:lnTo>
                  <a:lnTo>
                    <a:pt x="2390313" y="601569"/>
                  </a:lnTo>
                  <a:lnTo>
                    <a:pt x="2391987" y="603718"/>
                  </a:lnTo>
                  <a:lnTo>
                    <a:pt x="2391957" y="605718"/>
                  </a:lnTo>
                  <a:lnTo>
                    <a:pt x="2390881" y="606882"/>
                  </a:lnTo>
                  <a:lnTo>
                    <a:pt x="2389058" y="606911"/>
                  </a:lnTo>
                  <a:close/>
                </a:path>
                <a:path w="3642360" h="2484120">
                  <a:moveTo>
                    <a:pt x="2408601" y="624430"/>
                  </a:moveTo>
                  <a:lnTo>
                    <a:pt x="2403731" y="623624"/>
                  </a:lnTo>
                  <a:lnTo>
                    <a:pt x="2396260" y="614880"/>
                  </a:lnTo>
                  <a:lnTo>
                    <a:pt x="2390732" y="612910"/>
                  </a:lnTo>
                  <a:lnTo>
                    <a:pt x="2391509" y="606494"/>
                  </a:lnTo>
                  <a:lnTo>
                    <a:pt x="2398295" y="605827"/>
                  </a:lnTo>
                  <a:lnTo>
                    <a:pt x="2403731" y="608210"/>
                  </a:lnTo>
                  <a:lnTo>
                    <a:pt x="2408360" y="612495"/>
                  </a:lnTo>
                  <a:lnTo>
                    <a:pt x="2412725" y="617536"/>
                  </a:lnTo>
                  <a:lnTo>
                    <a:pt x="2408601" y="624430"/>
                  </a:lnTo>
                  <a:close/>
                </a:path>
                <a:path w="3642360" h="2484120">
                  <a:moveTo>
                    <a:pt x="2262894" y="1594337"/>
                  </a:moveTo>
                  <a:lnTo>
                    <a:pt x="2261907" y="1592606"/>
                  </a:lnTo>
                  <a:lnTo>
                    <a:pt x="2261101" y="1591741"/>
                  </a:lnTo>
                  <a:lnTo>
                    <a:pt x="2262714" y="1590875"/>
                  </a:lnTo>
                  <a:lnTo>
                    <a:pt x="2264268" y="1589711"/>
                  </a:lnTo>
                  <a:lnTo>
                    <a:pt x="2266569" y="1589174"/>
                  </a:lnTo>
                  <a:lnTo>
                    <a:pt x="2267555" y="1590875"/>
                  </a:lnTo>
                  <a:lnTo>
                    <a:pt x="2268332" y="1591741"/>
                  </a:lnTo>
                  <a:lnTo>
                    <a:pt x="2266748" y="1592606"/>
                  </a:lnTo>
                  <a:lnTo>
                    <a:pt x="2265195" y="1593770"/>
                  </a:lnTo>
                  <a:lnTo>
                    <a:pt x="2262894" y="1594337"/>
                  </a:lnTo>
                  <a:close/>
                </a:path>
                <a:path w="3642360" h="2484120">
                  <a:moveTo>
                    <a:pt x="3625334" y="2170688"/>
                  </a:moveTo>
                  <a:lnTo>
                    <a:pt x="3624347" y="2168987"/>
                  </a:lnTo>
                  <a:lnTo>
                    <a:pt x="3623570" y="2168122"/>
                  </a:lnTo>
                  <a:lnTo>
                    <a:pt x="3625154" y="2167256"/>
                  </a:lnTo>
                  <a:lnTo>
                    <a:pt x="3626708" y="2166092"/>
                  </a:lnTo>
                  <a:lnTo>
                    <a:pt x="3629009" y="2165555"/>
                  </a:lnTo>
                  <a:lnTo>
                    <a:pt x="3629995" y="2167256"/>
                  </a:lnTo>
                  <a:lnTo>
                    <a:pt x="3630802" y="2168122"/>
                  </a:lnTo>
                  <a:lnTo>
                    <a:pt x="3629188" y="2168987"/>
                  </a:lnTo>
                  <a:lnTo>
                    <a:pt x="3627635" y="2170151"/>
                  </a:lnTo>
                  <a:lnTo>
                    <a:pt x="3625931" y="2170569"/>
                  </a:lnTo>
                  <a:lnTo>
                    <a:pt x="3625334" y="2170688"/>
                  </a:lnTo>
                  <a:close/>
                </a:path>
                <a:path w="3642360" h="2484120">
                  <a:moveTo>
                    <a:pt x="591676" y="1703567"/>
                  </a:moveTo>
                  <a:lnTo>
                    <a:pt x="588598" y="1701716"/>
                  </a:lnTo>
                  <a:lnTo>
                    <a:pt x="587014" y="1700791"/>
                  </a:lnTo>
                  <a:lnTo>
                    <a:pt x="587821" y="1699926"/>
                  </a:lnTo>
                  <a:lnTo>
                    <a:pt x="588807" y="1698225"/>
                  </a:lnTo>
                  <a:lnTo>
                    <a:pt x="589405" y="1698344"/>
                  </a:lnTo>
                  <a:lnTo>
                    <a:pt x="591108" y="1698762"/>
                  </a:lnTo>
                  <a:lnTo>
                    <a:pt x="592662" y="1699926"/>
                  </a:lnTo>
                  <a:lnTo>
                    <a:pt x="594276" y="1700791"/>
                  </a:lnTo>
                  <a:lnTo>
                    <a:pt x="591676" y="1703567"/>
                  </a:lnTo>
                  <a:close/>
                </a:path>
                <a:path w="3642360" h="2484120">
                  <a:moveTo>
                    <a:pt x="1049060" y="1687779"/>
                  </a:moveTo>
                  <a:lnTo>
                    <a:pt x="1048462" y="1687660"/>
                  </a:lnTo>
                  <a:lnTo>
                    <a:pt x="1046759" y="1687242"/>
                  </a:lnTo>
                  <a:lnTo>
                    <a:pt x="1045205" y="1686078"/>
                  </a:lnTo>
                  <a:lnTo>
                    <a:pt x="1043592" y="1685213"/>
                  </a:lnTo>
                  <a:lnTo>
                    <a:pt x="1046161" y="1682437"/>
                  </a:lnTo>
                  <a:lnTo>
                    <a:pt x="1050823" y="1685213"/>
                  </a:lnTo>
                  <a:lnTo>
                    <a:pt x="1050016" y="1686078"/>
                  </a:lnTo>
                  <a:lnTo>
                    <a:pt x="1049060" y="1687779"/>
                  </a:lnTo>
                  <a:close/>
                </a:path>
                <a:path w="3642360" h="2484120">
                  <a:moveTo>
                    <a:pt x="431206" y="1704671"/>
                  </a:moveTo>
                  <a:lnTo>
                    <a:pt x="430399" y="1702970"/>
                  </a:lnTo>
                  <a:lnTo>
                    <a:pt x="429324" y="1701299"/>
                  </a:lnTo>
                  <a:lnTo>
                    <a:pt x="428816" y="1698822"/>
                  </a:lnTo>
                  <a:lnTo>
                    <a:pt x="430399" y="1697777"/>
                  </a:lnTo>
                  <a:lnTo>
                    <a:pt x="431206" y="1696912"/>
                  </a:lnTo>
                  <a:lnTo>
                    <a:pt x="432013" y="1698613"/>
                  </a:lnTo>
                  <a:lnTo>
                    <a:pt x="433089" y="1700284"/>
                  </a:lnTo>
                  <a:lnTo>
                    <a:pt x="433597" y="1702761"/>
                  </a:lnTo>
                  <a:lnTo>
                    <a:pt x="432013" y="1703835"/>
                  </a:lnTo>
                  <a:lnTo>
                    <a:pt x="431206" y="1704671"/>
                  </a:lnTo>
                  <a:close/>
                </a:path>
                <a:path w="3642360" h="2484120">
                  <a:moveTo>
                    <a:pt x="1462128" y="1578758"/>
                  </a:moveTo>
                  <a:lnTo>
                    <a:pt x="1459827" y="1578191"/>
                  </a:lnTo>
                  <a:lnTo>
                    <a:pt x="1458273" y="1577027"/>
                  </a:lnTo>
                  <a:lnTo>
                    <a:pt x="1456689" y="1576162"/>
                  </a:lnTo>
                  <a:lnTo>
                    <a:pt x="1457466" y="1575296"/>
                  </a:lnTo>
                  <a:lnTo>
                    <a:pt x="1459259" y="1573386"/>
                  </a:lnTo>
                  <a:lnTo>
                    <a:pt x="1460783" y="1574312"/>
                  </a:lnTo>
                  <a:lnTo>
                    <a:pt x="1463921" y="1576162"/>
                  </a:lnTo>
                  <a:lnTo>
                    <a:pt x="1463114" y="1577027"/>
                  </a:lnTo>
                  <a:lnTo>
                    <a:pt x="1462128" y="1578758"/>
                  </a:lnTo>
                  <a:close/>
                </a:path>
                <a:path w="3642360" h="2484120">
                  <a:moveTo>
                    <a:pt x="1532771" y="1260709"/>
                  </a:moveTo>
                  <a:lnTo>
                    <a:pt x="1530201" y="1257933"/>
                  </a:lnTo>
                  <a:lnTo>
                    <a:pt x="1532771" y="1252919"/>
                  </a:lnTo>
                  <a:lnTo>
                    <a:pt x="1533577" y="1253785"/>
                  </a:lnTo>
                  <a:lnTo>
                    <a:pt x="1535161" y="1254829"/>
                  </a:lnTo>
                  <a:lnTo>
                    <a:pt x="1535042" y="1255486"/>
                  </a:lnTo>
                  <a:lnTo>
                    <a:pt x="1534653" y="1257306"/>
                  </a:lnTo>
                  <a:lnTo>
                    <a:pt x="1533577" y="1258978"/>
                  </a:lnTo>
                  <a:lnTo>
                    <a:pt x="1532771" y="1260709"/>
                  </a:lnTo>
                  <a:close/>
                </a:path>
                <a:path w="3642360" h="2484120">
                  <a:moveTo>
                    <a:pt x="3351788" y="2483605"/>
                  </a:moveTo>
                  <a:lnTo>
                    <a:pt x="3346588" y="2478382"/>
                  </a:lnTo>
                  <a:lnTo>
                    <a:pt x="3346588" y="2473189"/>
                  </a:lnTo>
                  <a:lnTo>
                    <a:pt x="3351788" y="2467996"/>
                  </a:lnTo>
                  <a:lnTo>
                    <a:pt x="3356987" y="2473189"/>
                  </a:lnTo>
                  <a:lnTo>
                    <a:pt x="3356987" y="2478382"/>
                  </a:lnTo>
                  <a:lnTo>
                    <a:pt x="3351788" y="2483605"/>
                  </a:lnTo>
                  <a:close/>
                </a:path>
                <a:path w="3642360" h="2484120">
                  <a:moveTo>
                    <a:pt x="1834137" y="2350858"/>
                  </a:moveTo>
                  <a:lnTo>
                    <a:pt x="1833211" y="2347038"/>
                  </a:lnTo>
                  <a:lnTo>
                    <a:pt x="1833540" y="2343188"/>
                  </a:lnTo>
                  <a:lnTo>
                    <a:pt x="1834346" y="2341099"/>
                  </a:lnTo>
                  <a:lnTo>
                    <a:pt x="1835093" y="2338920"/>
                  </a:lnTo>
                  <a:lnTo>
                    <a:pt x="1836080" y="2336891"/>
                  </a:lnTo>
                  <a:lnTo>
                    <a:pt x="1836259" y="2336563"/>
                  </a:lnTo>
                  <a:lnTo>
                    <a:pt x="1837873" y="2336622"/>
                  </a:lnTo>
                  <a:lnTo>
                    <a:pt x="1842056" y="2339965"/>
                  </a:lnTo>
                  <a:lnTo>
                    <a:pt x="1842146" y="2348560"/>
                  </a:lnTo>
                  <a:lnTo>
                    <a:pt x="1834137" y="2350858"/>
                  </a:lnTo>
                  <a:close/>
                </a:path>
                <a:path w="3642360" h="2484120">
                  <a:moveTo>
                    <a:pt x="1190943" y="1737530"/>
                  </a:moveTo>
                  <a:lnTo>
                    <a:pt x="1186102" y="1737530"/>
                  </a:lnTo>
                  <a:lnTo>
                    <a:pt x="1181261" y="1731949"/>
                  </a:lnTo>
                  <a:lnTo>
                    <a:pt x="1186102" y="1726338"/>
                  </a:lnTo>
                  <a:lnTo>
                    <a:pt x="1190943" y="1726338"/>
                  </a:lnTo>
                  <a:lnTo>
                    <a:pt x="1195784" y="1731949"/>
                  </a:lnTo>
                  <a:lnTo>
                    <a:pt x="1190943" y="1737530"/>
                  </a:lnTo>
                  <a:close/>
                </a:path>
                <a:path w="3642360" h="2484120">
                  <a:moveTo>
                    <a:pt x="2731513" y="465927"/>
                  </a:moveTo>
                  <a:lnTo>
                    <a:pt x="2727449" y="464734"/>
                  </a:lnTo>
                  <a:lnTo>
                    <a:pt x="2723535" y="463629"/>
                  </a:lnTo>
                  <a:lnTo>
                    <a:pt x="2723624" y="455034"/>
                  </a:lnTo>
                  <a:lnTo>
                    <a:pt x="2727808" y="451692"/>
                  </a:lnTo>
                  <a:lnTo>
                    <a:pt x="2729452" y="451632"/>
                  </a:lnTo>
                  <a:lnTo>
                    <a:pt x="2730617" y="453990"/>
                  </a:lnTo>
                  <a:lnTo>
                    <a:pt x="2731334" y="456168"/>
                  </a:lnTo>
                  <a:lnTo>
                    <a:pt x="2732141" y="458228"/>
                  </a:lnTo>
                  <a:lnTo>
                    <a:pt x="2732470" y="462107"/>
                  </a:lnTo>
                  <a:lnTo>
                    <a:pt x="2731513" y="465927"/>
                  </a:lnTo>
                  <a:close/>
                </a:path>
                <a:path w="3642360" h="2484120">
                  <a:moveTo>
                    <a:pt x="2699987" y="958327"/>
                  </a:moveTo>
                  <a:lnTo>
                    <a:pt x="2696879" y="953820"/>
                  </a:lnTo>
                  <a:lnTo>
                    <a:pt x="2697119" y="952686"/>
                  </a:lnTo>
                  <a:lnTo>
                    <a:pt x="2697059" y="951791"/>
                  </a:lnTo>
                  <a:lnTo>
                    <a:pt x="2699210" y="947911"/>
                  </a:lnTo>
                  <a:lnTo>
                    <a:pt x="2706352" y="947762"/>
                  </a:lnTo>
                  <a:lnTo>
                    <a:pt x="2709460" y="952269"/>
                  </a:lnTo>
                  <a:lnTo>
                    <a:pt x="2709428" y="953820"/>
                  </a:lnTo>
                  <a:lnTo>
                    <a:pt x="2707189" y="958208"/>
                  </a:lnTo>
                  <a:lnTo>
                    <a:pt x="2699987" y="958327"/>
                  </a:lnTo>
                  <a:close/>
                </a:path>
                <a:path w="3642360" h="2484120">
                  <a:moveTo>
                    <a:pt x="1589548" y="1519428"/>
                  </a:moveTo>
                  <a:lnTo>
                    <a:pt x="1584707" y="1519428"/>
                  </a:lnTo>
                  <a:lnTo>
                    <a:pt x="1579866" y="1513847"/>
                  </a:lnTo>
                  <a:lnTo>
                    <a:pt x="1584707" y="1508266"/>
                  </a:lnTo>
                  <a:lnTo>
                    <a:pt x="1589548" y="1508266"/>
                  </a:lnTo>
                  <a:lnTo>
                    <a:pt x="1594389" y="1513847"/>
                  </a:lnTo>
                  <a:lnTo>
                    <a:pt x="1589548" y="1519428"/>
                  </a:lnTo>
                  <a:close/>
                </a:path>
                <a:path w="3642360" h="2484120">
                  <a:moveTo>
                    <a:pt x="2725065" y="2095421"/>
                  </a:moveTo>
                  <a:lnTo>
                    <a:pt x="2720068" y="2095421"/>
                  </a:lnTo>
                  <a:lnTo>
                    <a:pt x="2724939" y="2094078"/>
                  </a:lnTo>
                  <a:lnTo>
                    <a:pt x="2726015" y="2086587"/>
                  </a:lnTo>
                  <a:lnTo>
                    <a:pt x="2731125" y="2082857"/>
                  </a:lnTo>
                  <a:lnTo>
                    <a:pt x="2736713" y="2079514"/>
                  </a:lnTo>
                  <a:lnTo>
                    <a:pt x="2740329" y="2093243"/>
                  </a:lnTo>
                  <a:lnTo>
                    <a:pt x="2725148" y="2094108"/>
                  </a:lnTo>
                  <a:lnTo>
                    <a:pt x="2725065" y="2095421"/>
                  </a:lnTo>
                  <a:close/>
                </a:path>
                <a:path w="3642360" h="2484120">
                  <a:moveTo>
                    <a:pt x="2724192" y="2108135"/>
                  </a:moveTo>
                  <a:lnTo>
                    <a:pt x="2716961" y="2107986"/>
                  </a:lnTo>
                  <a:lnTo>
                    <a:pt x="2715138" y="2101629"/>
                  </a:lnTo>
                  <a:lnTo>
                    <a:pt x="2711044" y="2098734"/>
                  </a:lnTo>
                  <a:lnTo>
                    <a:pt x="2713644" y="2090437"/>
                  </a:lnTo>
                  <a:lnTo>
                    <a:pt x="2720068" y="2095421"/>
                  </a:lnTo>
                  <a:lnTo>
                    <a:pt x="2725065" y="2095421"/>
                  </a:lnTo>
                  <a:lnTo>
                    <a:pt x="2724850" y="2098794"/>
                  </a:lnTo>
                  <a:lnTo>
                    <a:pt x="2724192" y="2108135"/>
                  </a:lnTo>
                  <a:close/>
                </a:path>
                <a:path w="3642360" h="2484120">
                  <a:moveTo>
                    <a:pt x="2186394" y="496130"/>
                  </a:moveTo>
                  <a:lnTo>
                    <a:pt x="2180507" y="494906"/>
                  </a:lnTo>
                  <a:lnTo>
                    <a:pt x="2178236" y="489116"/>
                  </a:lnTo>
                  <a:lnTo>
                    <a:pt x="2174262" y="485565"/>
                  </a:lnTo>
                  <a:lnTo>
                    <a:pt x="2177638" y="481178"/>
                  </a:lnTo>
                  <a:lnTo>
                    <a:pt x="2182121" y="480103"/>
                  </a:lnTo>
                  <a:lnTo>
                    <a:pt x="2190548" y="486818"/>
                  </a:lnTo>
                  <a:lnTo>
                    <a:pt x="2189681" y="491683"/>
                  </a:lnTo>
                  <a:lnTo>
                    <a:pt x="2186394" y="496130"/>
                  </a:lnTo>
                  <a:close/>
                </a:path>
                <a:path w="3642360" h="2484120">
                  <a:moveTo>
                    <a:pt x="1663597" y="591930"/>
                  </a:moveTo>
                  <a:lnTo>
                    <a:pt x="1654303" y="590049"/>
                  </a:lnTo>
                  <a:lnTo>
                    <a:pt x="1651883" y="588020"/>
                  </a:lnTo>
                  <a:lnTo>
                    <a:pt x="1652690" y="577276"/>
                  </a:lnTo>
                  <a:lnTo>
                    <a:pt x="1655558" y="574441"/>
                  </a:lnTo>
                  <a:lnTo>
                    <a:pt x="1661266" y="575277"/>
                  </a:lnTo>
                  <a:lnTo>
                    <a:pt x="1664852" y="576411"/>
                  </a:lnTo>
                  <a:lnTo>
                    <a:pt x="1667302" y="578142"/>
                  </a:lnTo>
                  <a:lnTo>
                    <a:pt x="1666496" y="588856"/>
                  </a:lnTo>
                  <a:lnTo>
                    <a:pt x="1663597" y="591930"/>
                  </a:lnTo>
                  <a:close/>
                </a:path>
                <a:path w="3642360" h="2484120">
                  <a:moveTo>
                    <a:pt x="2177758" y="653170"/>
                  </a:moveTo>
                  <a:lnTo>
                    <a:pt x="2174259" y="648772"/>
                  </a:lnTo>
                  <a:lnTo>
                    <a:pt x="2169178" y="646074"/>
                  </a:lnTo>
                  <a:lnTo>
                    <a:pt x="2163172" y="643500"/>
                  </a:lnTo>
                  <a:lnTo>
                    <a:pt x="2156900" y="639471"/>
                  </a:lnTo>
                  <a:lnTo>
                    <a:pt x="2164161" y="638487"/>
                  </a:lnTo>
                  <a:lnTo>
                    <a:pt x="2167419" y="637681"/>
                  </a:lnTo>
                  <a:lnTo>
                    <a:pt x="2182479" y="637621"/>
                  </a:lnTo>
                  <a:lnTo>
                    <a:pt x="2183226" y="639352"/>
                  </a:lnTo>
                  <a:lnTo>
                    <a:pt x="2177758" y="653170"/>
                  </a:lnTo>
                  <a:close/>
                </a:path>
                <a:path w="3642360" h="2484120">
                  <a:moveTo>
                    <a:pt x="3329675" y="2469071"/>
                  </a:moveTo>
                  <a:lnTo>
                    <a:pt x="3326746" y="2465997"/>
                  </a:lnTo>
                  <a:lnTo>
                    <a:pt x="3326328" y="2460147"/>
                  </a:lnTo>
                  <a:lnTo>
                    <a:pt x="3326208" y="2458745"/>
                  </a:lnTo>
                  <a:lnTo>
                    <a:pt x="3326417" y="2457640"/>
                  </a:lnTo>
                  <a:lnTo>
                    <a:pt x="3326746" y="2456715"/>
                  </a:lnTo>
                  <a:lnTo>
                    <a:pt x="3326417" y="2456327"/>
                  </a:lnTo>
                  <a:lnTo>
                    <a:pt x="3326656" y="2456208"/>
                  </a:lnTo>
                  <a:lnTo>
                    <a:pt x="3326925" y="2456029"/>
                  </a:lnTo>
                  <a:lnTo>
                    <a:pt x="3327164" y="2455910"/>
                  </a:lnTo>
                  <a:lnTo>
                    <a:pt x="3328121" y="2454149"/>
                  </a:lnTo>
                  <a:lnTo>
                    <a:pt x="3329794" y="2453134"/>
                  </a:lnTo>
                  <a:lnTo>
                    <a:pt x="3332005" y="2452418"/>
                  </a:lnTo>
                  <a:lnTo>
                    <a:pt x="3337683" y="2451582"/>
                  </a:lnTo>
                  <a:lnTo>
                    <a:pt x="3340582" y="2454447"/>
                  </a:lnTo>
                  <a:lnTo>
                    <a:pt x="3341000" y="2460297"/>
                  </a:lnTo>
                  <a:lnTo>
                    <a:pt x="3341389" y="2465161"/>
                  </a:lnTo>
                  <a:lnTo>
                    <a:pt x="3338968" y="2467191"/>
                  </a:lnTo>
                  <a:lnTo>
                    <a:pt x="3329675" y="2469071"/>
                  </a:lnTo>
                  <a:close/>
                </a:path>
                <a:path w="3642360" h="2484120">
                  <a:moveTo>
                    <a:pt x="1881133" y="2328352"/>
                  </a:moveTo>
                  <a:lnTo>
                    <a:pt x="1876160" y="2328352"/>
                  </a:lnTo>
                  <a:lnTo>
                    <a:pt x="1880186" y="2327341"/>
                  </a:lnTo>
                  <a:lnTo>
                    <a:pt x="1881133" y="2328352"/>
                  </a:lnTo>
                  <a:close/>
                </a:path>
                <a:path w="3642360" h="2484120">
                  <a:moveTo>
                    <a:pt x="1886671" y="2344889"/>
                  </a:moveTo>
                  <a:lnTo>
                    <a:pt x="1882308" y="2344471"/>
                  </a:lnTo>
                  <a:lnTo>
                    <a:pt x="1872775" y="2336145"/>
                  </a:lnTo>
                  <a:lnTo>
                    <a:pt x="1867277" y="2334444"/>
                  </a:lnTo>
                  <a:lnTo>
                    <a:pt x="1862376" y="2331907"/>
                  </a:lnTo>
                  <a:lnTo>
                    <a:pt x="1866840" y="2328193"/>
                  </a:lnTo>
                  <a:lnTo>
                    <a:pt x="1871573" y="2327822"/>
                  </a:lnTo>
                  <a:lnTo>
                    <a:pt x="1876160" y="2328352"/>
                  </a:lnTo>
                  <a:lnTo>
                    <a:pt x="1881133" y="2328352"/>
                  </a:lnTo>
                  <a:lnTo>
                    <a:pt x="1884908" y="2332384"/>
                  </a:lnTo>
                  <a:lnTo>
                    <a:pt x="1891542" y="2339547"/>
                  </a:lnTo>
                  <a:lnTo>
                    <a:pt x="1886671" y="2344889"/>
                  </a:lnTo>
                  <a:close/>
                </a:path>
                <a:path w="3642360" h="2484120">
                  <a:moveTo>
                    <a:pt x="2492788" y="1907552"/>
                  </a:moveTo>
                  <a:lnTo>
                    <a:pt x="2485401" y="1906694"/>
                  </a:lnTo>
                  <a:lnTo>
                    <a:pt x="2477929" y="1903911"/>
                  </a:lnTo>
                  <a:lnTo>
                    <a:pt x="2480977" y="1900658"/>
                  </a:lnTo>
                  <a:lnTo>
                    <a:pt x="2483308" y="1897763"/>
                  </a:lnTo>
                  <a:lnTo>
                    <a:pt x="2492123" y="1889884"/>
                  </a:lnTo>
                  <a:lnTo>
                    <a:pt x="2494036" y="1890004"/>
                  </a:lnTo>
                  <a:lnTo>
                    <a:pt x="2501297" y="1896510"/>
                  </a:lnTo>
                  <a:lnTo>
                    <a:pt x="2502134" y="1897435"/>
                  </a:lnTo>
                  <a:lnTo>
                    <a:pt x="2504345" y="1900121"/>
                  </a:lnTo>
                  <a:lnTo>
                    <a:pt x="2507782" y="1904478"/>
                  </a:lnTo>
                  <a:lnTo>
                    <a:pt x="2500210" y="1906731"/>
                  </a:lnTo>
                  <a:lnTo>
                    <a:pt x="2492788" y="1907552"/>
                  </a:lnTo>
                  <a:close/>
                </a:path>
                <a:path w="3642360" h="2484120">
                  <a:moveTo>
                    <a:pt x="2779684" y="2336652"/>
                  </a:moveTo>
                  <a:lnTo>
                    <a:pt x="2771646" y="2335040"/>
                  </a:lnTo>
                  <a:lnTo>
                    <a:pt x="2768867" y="2332892"/>
                  </a:lnTo>
                  <a:lnTo>
                    <a:pt x="2767970" y="2326266"/>
                  </a:lnTo>
                  <a:lnTo>
                    <a:pt x="2768389" y="2321163"/>
                  </a:lnTo>
                  <a:lnTo>
                    <a:pt x="2768339" y="2313403"/>
                  </a:lnTo>
                  <a:lnTo>
                    <a:pt x="2767701" y="2310747"/>
                  </a:lnTo>
                  <a:lnTo>
                    <a:pt x="2769405" y="2306808"/>
                  </a:lnTo>
                  <a:lnTo>
                    <a:pt x="2771855" y="2304838"/>
                  </a:lnTo>
                  <a:lnTo>
                    <a:pt x="2773738" y="2304629"/>
                  </a:lnTo>
                  <a:lnTo>
                    <a:pt x="2780342" y="2303794"/>
                  </a:lnTo>
                  <a:lnTo>
                    <a:pt x="2790113" y="2313403"/>
                  </a:lnTo>
                  <a:lnTo>
                    <a:pt x="2790173" y="2326654"/>
                  </a:lnTo>
                  <a:lnTo>
                    <a:pt x="2779684" y="2336652"/>
                  </a:lnTo>
                  <a:close/>
                </a:path>
                <a:path w="3642360" h="2484120">
                  <a:moveTo>
                    <a:pt x="832868" y="2264399"/>
                  </a:moveTo>
                  <a:lnTo>
                    <a:pt x="811911" y="2264399"/>
                  </a:lnTo>
                  <a:lnTo>
                    <a:pt x="815617" y="2259744"/>
                  </a:lnTo>
                  <a:lnTo>
                    <a:pt x="820673" y="2255322"/>
                  </a:lnTo>
                  <a:lnTo>
                    <a:pt x="826120" y="2253827"/>
                  </a:lnTo>
                  <a:lnTo>
                    <a:pt x="831972" y="2254581"/>
                  </a:lnTo>
                  <a:lnTo>
                    <a:pt x="838238" y="2256908"/>
                  </a:lnTo>
                  <a:lnTo>
                    <a:pt x="835907" y="2260818"/>
                  </a:lnTo>
                  <a:lnTo>
                    <a:pt x="832919" y="2264220"/>
                  </a:lnTo>
                  <a:lnTo>
                    <a:pt x="832868" y="2264399"/>
                  </a:lnTo>
                  <a:close/>
                </a:path>
                <a:path w="3642360" h="2484120">
                  <a:moveTo>
                    <a:pt x="804718" y="2293578"/>
                  </a:moveTo>
                  <a:lnTo>
                    <a:pt x="795894" y="2292304"/>
                  </a:lnTo>
                  <a:lnTo>
                    <a:pt x="795894" y="2265116"/>
                  </a:lnTo>
                  <a:lnTo>
                    <a:pt x="798345" y="2263952"/>
                  </a:lnTo>
                  <a:lnTo>
                    <a:pt x="800287" y="2262728"/>
                  </a:lnTo>
                  <a:lnTo>
                    <a:pt x="806742" y="2261057"/>
                  </a:lnTo>
                  <a:lnTo>
                    <a:pt x="811911" y="2264399"/>
                  </a:lnTo>
                  <a:lnTo>
                    <a:pt x="832868" y="2264399"/>
                  </a:lnTo>
                  <a:lnTo>
                    <a:pt x="830468" y="2272785"/>
                  </a:lnTo>
                  <a:lnTo>
                    <a:pt x="831186" y="2278038"/>
                  </a:lnTo>
                  <a:lnTo>
                    <a:pt x="829841" y="2284096"/>
                  </a:lnTo>
                  <a:lnTo>
                    <a:pt x="826255" y="2284425"/>
                  </a:lnTo>
                  <a:lnTo>
                    <a:pt x="824342" y="2285529"/>
                  </a:lnTo>
                  <a:lnTo>
                    <a:pt x="818376" y="2289055"/>
                  </a:lnTo>
                  <a:lnTo>
                    <a:pt x="812023" y="2292117"/>
                  </a:lnTo>
                  <a:lnTo>
                    <a:pt x="804718" y="2293578"/>
                  </a:lnTo>
                  <a:close/>
                </a:path>
                <a:path w="3642360" h="2484120">
                  <a:moveTo>
                    <a:pt x="3262977" y="745329"/>
                  </a:moveTo>
                  <a:lnTo>
                    <a:pt x="3262020" y="743598"/>
                  </a:lnTo>
                  <a:lnTo>
                    <a:pt x="3261184" y="742732"/>
                  </a:lnTo>
                  <a:lnTo>
                    <a:pt x="3262797" y="741867"/>
                  </a:lnTo>
                  <a:lnTo>
                    <a:pt x="3264351" y="740703"/>
                  </a:lnTo>
                  <a:lnTo>
                    <a:pt x="3266652" y="740166"/>
                  </a:lnTo>
                  <a:lnTo>
                    <a:pt x="3267638" y="741867"/>
                  </a:lnTo>
                  <a:lnTo>
                    <a:pt x="3268445" y="742762"/>
                  </a:lnTo>
                  <a:lnTo>
                    <a:pt x="3266831" y="743598"/>
                  </a:lnTo>
                  <a:lnTo>
                    <a:pt x="3265277" y="744762"/>
                  </a:lnTo>
                  <a:lnTo>
                    <a:pt x="3262977" y="745329"/>
                  </a:lnTo>
                  <a:close/>
                </a:path>
                <a:path w="3642360" h="2484120">
                  <a:moveTo>
                    <a:pt x="3250336" y="2187610"/>
                  </a:moveTo>
                  <a:lnTo>
                    <a:pt x="3247766" y="2184835"/>
                  </a:lnTo>
                  <a:lnTo>
                    <a:pt x="3248573" y="2183193"/>
                  </a:lnTo>
                  <a:lnTo>
                    <a:pt x="3250336" y="2179821"/>
                  </a:lnTo>
                  <a:lnTo>
                    <a:pt x="3251143" y="2180686"/>
                  </a:lnTo>
                  <a:lnTo>
                    <a:pt x="3252727" y="2181731"/>
                  </a:lnTo>
                  <a:lnTo>
                    <a:pt x="3252577" y="2182387"/>
                  </a:lnTo>
                  <a:lnTo>
                    <a:pt x="3252219" y="2184208"/>
                  </a:lnTo>
                  <a:lnTo>
                    <a:pt x="3251143" y="2185879"/>
                  </a:lnTo>
                  <a:lnTo>
                    <a:pt x="3250336" y="2187610"/>
                  </a:lnTo>
                  <a:close/>
                </a:path>
                <a:path w="3642360" h="2484120">
                  <a:moveTo>
                    <a:pt x="3186148" y="2163108"/>
                  </a:moveTo>
                  <a:lnTo>
                    <a:pt x="3181486" y="2160332"/>
                  </a:lnTo>
                  <a:lnTo>
                    <a:pt x="3182293" y="2159467"/>
                  </a:lnTo>
                  <a:lnTo>
                    <a:pt x="3183279" y="2157766"/>
                  </a:lnTo>
                  <a:lnTo>
                    <a:pt x="3183847" y="2157915"/>
                  </a:lnTo>
                  <a:lnTo>
                    <a:pt x="3185580" y="2158303"/>
                  </a:lnTo>
                  <a:lnTo>
                    <a:pt x="3187134" y="2159467"/>
                  </a:lnTo>
                  <a:lnTo>
                    <a:pt x="3188748" y="2160332"/>
                  </a:lnTo>
                  <a:lnTo>
                    <a:pt x="3187911" y="2161198"/>
                  </a:lnTo>
                  <a:lnTo>
                    <a:pt x="3187134" y="2162063"/>
                  </a:lnTo>
                  <a:lnTo>
                    <a:pt x="3186148" y="2163108"/>
                  </a:lnTo>
                  <a:close/>
                </a:path>
                <a:path w="3642360" h="2484120">
                  <a:moveTo>
                    <a:pt x="2897063" y="5371"/>
                  </a:moveTo>
                  <a:lnTo>
                    <a:pt x="2894762" y="4804"/>
                  </a:lnTo>
                  <a:lnTo>
                    <a:pt x="2893209" y="3640"/>
                  </a:lnTo>
                  <a:lnTo>
                    <a:pt x="2891595" y="2775"/>
                  </a:lnTo>
                  <a:lnTo>
                    <a:pt x="2894165" y="0"/>
                  </a:lnTo>
                  <a:lnTo>
                    <a:pt x="2895689" y="925"/>
                  </a:lnTo>
                  <a:lnTo>
                    <a:pt x="2898856" y="2775"/>
                  </a:lnTo>
                  <a:lnTo>
                    <a:pt x="2898049" y="3640"/>
                  </a:lnTo>
                  <a:lnTo>
                    <a:pt x="2897063" y="5371"/>
                  </a:lnTo>
                  <a:close/>
                </a:path>
                <a:path w="3642360" h="2484120">
                  <a:moveTo>
                    <a:pt x="2815514" y="1175026"/>
                  </a:moveTo>
                  <a:lnTo>
                    <a:pt x="2814707" y="1174160"/>
                  </a:lnTo>
                  <a:lnTo>
                    <a:pt x="2813093" y="1173116"/>
                  </a:lnTo>
                  <a:lnTo>
                    <a:pt x="2813631" y="1170639"/>
                  </a:lnTo>
                  <a:lnTo>
                    <a:pt x="2814707" y="1168967"/>
                  </a:lnTo>
                  <a:lnTo>
                    <a:pt x="2815514" y="1167237"/>
                  </a:lnTo>
                  <a:lnTo>
                    <a:pt x="2816291" y="1168102"/>
                  </a:lnTo>
                  <a:lnTo>
                    <a:pt x="2817127" y="1168967"/>
                  </a:lnTo>
                  <a:lnTo>
                    <a:pt x="2818084" y="1170012"/>
                  </a:lnTo>
                  <a:lnTo>
                    <a:pt x="2815514" y="1175026"/>
                  </a:lnTo>
                  <a:close/>
                </a:path>
                <a:path w="3642360" h="2484120">
                  <a:moveTo>
                    <a:pt x="2815514" y="2008455"/>
                  </a:moveTo>
                  <a:lnTo>
                    <a:pt x="2814707" y="2007590"/>
                  </a:lnTo>
                  <a:lnTo>
                    <a:pt x="2813093" y="2006545"/>
                  </a:lnTo>
                  <a:lnTo>
                    <a:pt x="2813631" y="2004068"/>
                  </a:lnTo>
                  <a:lnTo>
                    <a:pt x="2814707" y="2002397"/>
                  </a:lnTo>
                  <a:lnTo>
                    <a:pt x="2815514" y="2000666"/>
                  </a:lnTo>
                  <a:lnTo>
                    <a:pt x="2816291" y="2001531"/>
                  </a:lnTo>
                  <a:lnTo>
                    <a:pt x="2817127" y="2002397"/>
                  </a:lnTo>
                  <a:lnTo>
                    <a:pt x="2818084" y="2003441"/>
                  </a:lnTo>
                  <a:lnTo>
                    <a:pt x="2815514" y="2008455"/>
                  </a:lnTo>
                  <a:close/>
                </a:path>
                <a:path w="3642360" h="2484120">
                  <a:moveTo>
                    <a:pt x="2799168" y="1321710"/>
                  </a:moveTo>
                  <a:lnTo>
                    <a:pt x="2798182" y="1320009"/>
                  </a:lnTo>
                  <a:lnTo>
                    <a:pt x="2797405" y="1319114"/>
                  </a:lnTo>
                  <a:lnTo>
                    <a:pt x="2802066" y="1316368"/>
                  </a:lnTo>
                  <a:lnTo>
                    <a:pt x="2803023" y="1317413"/>
                  </a:lnTo>
                  <a:lnTo>
                    <a:pt x="2804636" y="1319114"/>
                  </a:lnTo>
                  <a:lnTo>
                    <a:pt x="2803023" y="1320009"/>
                  </a:lnTo>
                  <a:lnTo>
                    <a:pt x="2801469" y="1321173"/>
                  </a:lnTo>
                  <a:lnTo>
                    <a:pt x="2799168" y="1321710"/>
                  </a:lnTo>
                  <a:close/>
                </a:path>
                <a:path w="3642360" h="2484120">
                  <a:moveTo>
                    <a:pt x="2772004" y="1541125"/>
                  </a:moveTo>
                  <a:lnTo>
                    <a:pt x="2771228" y="1540259"/>
                  </a:lnTo>
                  <a:lnTo>
                    <a:pt x="2769435" y="1538349"/>
                  </a:lnTo>
                  <a:lnTo>
                    <a:pt x="2771168" y="1535007"/>
                  </a:lnTo>
                  <a:lnTo>
                    <a:pt x="2772004" y="1533335"/>
                  </a:lnTo>
                  <a:lnTo>
                    <a:pt x="2772841" y="1534201"/>
                  </a:lnTo>
                  <a:lnTo>
                    <a:pt x="2774425" y="1535245"/>
                  </a:lnTo>
                  <a:lnTo>
                    <a:pt x="2774275" y="1535902"/>
                  </a:lnTo>
                  <a:lnTo>
                    <a:pt x="2773917" y="1537722"/>
                  </a:lnTo>
                  <a:lnTo>
                    <a:pt x="2772841" y="1539394"/>
                  </a:lnTo>
                  <a:lnTo>
                    <a:pt x="2772004" y="1541125"/>
                  </a:lnTo>
                  <a:close/>
                </a:path>
                <a:path w="3642360" h="2484120">
                  <a:moveTo>
                    <a:pt x="3081798" y="698593"/>
                  </a:moveTo>
                  <a:lnTo>
                    <a:pt x="3080812" y="696862"/>
                  </a:lnTo>
                  <a:lnTo>
                    <a:pt x="3080035" y="695996"/>
                  </a:lnTo>
                  <a:lnTo>
                    <a:pt x="3081649" y="695131"/>
                  </a:lnTo>
                  <a:lnTo>
                    <a:pt x="3083173" y="693967"/>
                  </a:lnTo>
                  <a:lnTo>
                    <a:pt x="3084906" y="693579"/>
                  </a:lnTo>
                  <a:lnTo>
                    <a:pt x="3085473" y="693430"/>
                  </a:lnTo>
                  <a:lnTo>
                    <a:pt x="3086460" y="695131"/>
                  </a:lnTo>
                  <a:lnTo>
                    <a:pt x="3087266" y="695996"/>
                  </a:lnTo>
                  <a:lnTo>
                    <a:pt x="3085653" y="696892"/>
                  </a:lnTo>
                  <a:lnTo>
                    <a:pt x="3084099" y="698026"/>
                  </a:lnTo>
                  <a:lnTo>
                    <a:pt x="3081798" y="698593"/>
                  </a:lnTo>
                  <a:close/>
                </a:path>
                <a:path w="3642360" h="2484120">
                  <a:moveTo>
                    <a:pt x="3032910" y="676538"/>
                  </a:moveTo>
                  <a:lnTo>
                    <a:pt x="3030340" y="671524"/>
                  </a:lnTo>
                  <a:lnTo>
                    <a:pt x="3032910" y="668749"/>
                  </a:lnTo>
                  <a:lnTo>
                    <a:pt x="3033717" y="670480"/>
                  </a:lnTo>
                  <a:lnTo>
                    <a:pt x="3034822" y="672151"/>
                  </a:lnTo>
                  <a:lnTo>
                    <a:pt x="3035301" y="674628"/>
                  </a:lnTo>
                  <a:lnTo>
                    <a:pt x="3033717" y="675672"/>
                  </a:lnTo>
                  <a:lnTo>
                    <a:pt x="3032910" y="676538"/>
                  </a:lnTo>
                  <a:close/>
                </a:path>
                <a:path w="3642360" h="2484120">
                  <a:moveTo>
                    <a:pt x="2953213" y="1813722"/>
                  </a:moveTo>
                  <a:lnTo>
                    <a:pt x="2952376" y="1812856"/>
                  </a:lnTo>
                  <a:lnTo>
                    <a:pt x="2951599" y="1811991"/>
                  </a:lnTo>
                  <a:lnTo>
                    <a:pt x="2950613" y="1810946"/>
                  </a:lnTo>
                  <a:lnTo>
                    <a:pt x="2952316" y="1807634"/>
                  </a:lnTo>
                  <a:lnTo>
                    <a:pt x="2953213" y="1805932"/>
                  </a:lnTo>
                  <a:lnTo>
                    <a:pt x="2953990" y="1806798"/>
                  </a:lnTo>
                  <a:lnTo>
                    <a:pt x="2955603" y="1807872"/>
                  </a:lnTo>
                  <a:lnTo>
                    <a:pt x="2955095" y="1810320"/>
                  </a:lnTo>
                  <a:lnTo>
                    <a:pt x="2953990" y="1811991"/>
                  </a:lnTo>
                  <a:lnTo>
                    <a:pt x="2953213" y="1813722"/>
                  </a:lnTo>
                  <a:close/>
                </a:path>
                <a:path w="3642360" h="2484120">
                  <a:moveTo>
                    <a:pt x="1155920" y="1377549"/>
                  </a:moveTo>
                  <a:lnTo>
                    <a:pt x="1155114" y="1375818"/>
                  </a:lnTo>
                  <a:lnTo>
                    <a:pt x="1154038" y="1374146"/>
                  </a:lnTo>
                  <a:lnTo>
                    <a:pt x="1153649" y="1372326"/>
                  </a:lnTo>
                  <a:lnTo>
                    <a:pt x="1153530" y="1371669"/>
                  </a:lnTo>
                  <a:lnTo>
                    <a:pt x="1155114" y="1370625"/>
                  </a:lnTo>
                  <a:lnTo>
                    <a:pt x="1155920" y="1369759"/>
                  </a:lnTo>
                  <a:lnTo>
                    <a:pt x="1158490" y="1374773"/>
                  </a:lnTo>
                  <a:lnTo>
                    <a:pt x="1155920" y="1377549"/>
                  </a:lnTo>
                  <a:close/>
                </a:path>
                <a:path w="3642360" h="2484120">
                  <a:moveTo>
                    <a:pt x="1395071" y="1120500"/>
                  </a:moveTo>
                  <a:lnTo>
                    <a:pt x="1392501" y="1117755"/>
                  </a:lnTo>
                  <a:lnTo>
                    <a:pt x="1395071" y="1112711"/>
                  </a:lnTo>
                  <a:lnTo>
                    <a:pt x="1395878" y="1113577"/>
                  </a:lnTo>
                  <a:lnTo>
                    <a:pt x="1397462" y="1114651"/>
                  </a:lnTo>
                  <a:lnTo>
                    <a:pt x="1396954" y="1117128"/>
                  </a:lnTo>
                  <a:lnTo>
                    <a:pt x="1395878" y="1118769"/>
                  </a:lnTo>
                  <a:lnTo>
                    <a:pt x="1395071" y="1120500"/>
                  </a:lnTo>
                  <a:close/>
                </a:path>
                <a:path w="3642360" h="2484120">
                  <a:moveTo>
                    <a:pt x="1338145" y="1119396"/>
                  </a:moveTo>
                  <a:lnTo>
                    <a:pt x="1336621" y="1118471"/>
                  </a:lnTo>
                  <a:lnTo>
                    <a:pt x="1333483" y="1116621"/>
                  </a:lnTo>
                  <a:lnTo>
                    <a:pt x="1334290" y="1115755"/>
                  </a:lnTo>
                  <a:lnTo>
                    <a:pt x="1335246" y="1114024"/>
                  </a:lnTo>
                  <a:lnTo>
                    <a:pt x="1337547" y="1114591"/>
                  </a:lnTo>
                  <a:lnTo>
                    <a:pt x="1339101" y="1115755"/>
                  </a:lnTo>
                  <a:lnTo>
                    <a:pt x="1340715" y="1116621"/>
                  </a:lnTo>
                  <a:lnTo>
                    <a:pt x="1338145" y="1119396"/>
                  </a:lnTo>
                  <a:close/>
                </a:path>
                <a:path w="3642360" h="2484120">
                  <a:moveTo>
                    <a:pt x="1300851" y="1416495"/>
                  </a:moveTo>
                  <a:lnTo>
                    <a:pt x="1300045" y="1414764"/>
                  </a:lnTo>
                  <a:lnTo>
                    <a:pt x="1298969" y="1413093"/>
                  </a:lnTo>
                  <a:lnTo>
                    <a:pt x="1298610" y="1411273"/>
                  </a:lnTo>
                  <a:lnTo>
                    <a:pt x="1298461" y="1410616"/>
                  </a:lnTo>
                  <a:lnTo>
                    <a:pt x="1300045" y="1409572"/>
                  </a:lnTo>
                  <a:lnTo>
                    <a:pt x="1300851" y="1408706"/>
                  </a:lnTo>
                  <a:lnTo>
                    <a:pt x="1301658" y="1410437"/>
                  </a:lnTo>
                  <a:lnTo>
                    <a:pt x="1302734" y="1412108"/>
                  </a:lnTo>
                  <a:lnTo>
                    <a:pt x="1303122" y="1413929"/>
                  </a:lnTo>
                  <a:lnTo>
                    <a:pt x="1303242" y="1414585"/>
                  </a:lnTo>
                  <a:lnTo>
                    <a:pt x="1301658" y="1415630"/>
                  </a:lnTo>
                  <a:lnTo>
                    <a:pt x="1300851" y="1416495"/>
                  </a:lnTo>
                  <a:close/>
                </a:path>
                <a:path w="3642360" h="2484120">
                  <a:moveTo>
                    <a:pt x="1287404" y="1399783"/>
                  </a:moveTo>
                  <a:lnTo>
                    <a:pt x="1282742" y="1397007"/>
                  </a:lnTo>
                  <a:lnTo>
                    <a:pt x="1283549" y="1396142"/>
                  </a:lnTo>
                  <a:lnTo>
                    <a:pt x="1284535" y="1394440"/>
                  </a:lnTo>
                  <a:lnTo>
                    <a:pt x="1286836" y="1395008"/>
                  </a:lnTo>
                  <a:lnTo>
                    <a:pt x="1288390" y="1396142"/>
                  </a:lnTo>
                  <a:lnTo>
                    <a:pt x="1290004" y="1397007"/>
                  </a:lnTo>
                  <a:lnTo>
                    <a:pt x="1289167" y="1397873"/>
                  </a:lnTo>
                  <a:lnTo>
                    <a:pt x="1288390" y="1398738"/>
                  </a:lnTo>
                  <a:lnTo>
                    <a:pt x="1287404" y="1399783"/>
                  </a:lnTo>
                  <a:close/>
                </a:path>
                <a:path w="3642360" h="2484120">
                  <a:moveTo>
                    <a:pt x="1423012" y="1181711"/>
                  </a:moveTo>
                  <a:lnTo>
                    <a:pt x="1420442" y="1178935"/>
                  </a:lnTo>
                  <a:lnTo>
                    <a:pt x="1422055" y="1178070"/>
                  </a:lnTo>
                  <a:lnTo>
                    <a:pt x="1423609" y="1176906"/>
                  </a:lnTo>
                  <a:lnTo>
                    <a:pt x="1425910" y="1176339"/>
                  </a:lnTo>
                  <a:lnTo>
                    <a:pt x="1426866" y="1178070"/>
                  </a:lnTo>
                  <a:lnTo>
                    <a:pt x="1427673" y="1178935"/>
                  </a:lnTo>
                  <a:lnTo>
                    <a:pt x="1424536" y="1180786"/>
                  </a:lnTo>
                  <a:lnTo>
                    <a:pt x="1423012" y="1181711"/>
                  </a:lnTo>
                  <a:close/>
                </a:path>
                <a:path w="3642360" h="2484120">
                  <a:moveTo>
                    <a:pt x="1393996" y="1152971"/>
                  </a:moveTo>
                  <a:lnTo>
                    <a:pt x="1392113" y="1146107"/>
                  </a:lnTo>
                  <a:lnTo>
                    <a:pt x="1391097" y="1141839"/>
                  </a:lnTo>
                  <a:lnTo>
                    <a:pt x="1394922" y="1134557"/>
                  </a:lnTo>
                  <a:lnTo>
                    <a:pt x="1399554" y="1135214"/>
                  </a:lnTo>
                  <a:lnTo>
                    <a:pt x="1406606" y="1139153"/>
                  </a:lnTo>
                  <a:lnTo>
                    <a:pt x="1403349" y="1142794"/>
                  </a:lnTo>
                  <a:lnTo>
                    <a:pt x="1400869" y="1145301"/>
                  </a:lnTo>
                  <a:lnTo>
                    <a:pt x="1395251" y="1152583"/>
                  </a:lnTo>
                  <a:lnTo>
                    <a:pt x="1393996" y="1152971"/>
                  </a:lnTo>
                  <a:close/>
                </a:path>
                <a:path w="3642360" h="2484120">
                  <a:moveTo>
                    <a:pt x="1403319" y="1158761"/>
                  </a:moveTo>
                  <a:lnTo>
                    <a:pt x="1401496" y="1157686"/>
                  </a:lnTo>
                  <a:lnTo>
                    <a:pt x="1399912" y="1156522"/>
                  </a:lnTo>
                  <a:lnTo>
                    <a:pt x="1398777" y="1155060"/>
                  </a:lnTo>
                  <a:lnTo>
                    <a:pt x="1398269" y="1154374"/>
                  </a:lnTo>
                  <a:lnTo>
                    <a:pt x="1398647" y="1152971"/>
                  </a:lnTo>
                  <a:lnTo>
                    <a:pt x="1398687" y="1151658"/>
                  </a:lnTo>
                  <a:lnTo>
                    <a:pt x="1399763" y="1151658"/>
                  </a:lnTo>
                  <a:lnTo>
                    <a:pt x="1401197" y="1151210"/>
                  </a:lnTo>
                  <a:lnTo>
                    <a:pt x="1401855" y="1151747"/>
                  </a:lnTo>
                  <a:lnTo>
                    <a:pt x="1403246" y="1152971"/>
                  </a:lnTo>
                  <a:lnTo>
                    <a:pt x="1404215" y="1154702"/>
                  </a:lnTo>
                  <a:lnTo>
                    <a:pt x="1405351" y="1156194"/>
                  </a:lnTo>
                  <a:lnTo>
                    <a:pt x="1404514" y="1157089"/>
                  </a:lnTo>
                  <a:lnTo>
                    <a:pt x="1403319" y="1158761"/>
                  </a:lnTo>
                  <a:close/>
                </a:path>
                <a:path w="3642360" h="2484120">
                  <a:moveTo>
                    <a:pt x="2215828" y="1282763"/>
                  </a:moveTo>
                  <a:lnTo>
                    <a:pt x="2213527" y="1282196"/>
                  </a:lnTo>
                  <a:lnTo>
                    <a:pt x="2211974" y="1281062"/>
                  </a:lnTo>
                  <a:lnTo>
                    <a:pt x="2210360" y="1280197"/>
                  </a:lnTo>
                  <a:lnTo>
                    <a:pt x="2211974" y="1278436"/>
                  </a:lnTo>
                  <a:lnTo>
                    <a:pt x="2212960" y="1277421"/>
                  </a:lnTo>
                  <a:lnTo>
                    <a:pt x="2217621" y="1280197"/>
                  </a:lnTo>
                  <a:lnTo>
                    <a:pt x="2216815" y="1281062"/>
                  </a:lnTo>
                  <a:lnTo>
                    <a:pt x="2215828" y="1282763"/>
                  </a:lnTo>
                  <a:close/>
                </a:path>
                <a:path w="3642360" h="2484120">
                  <a:moveTo>
                    <a:pt x="1704865" y="1968195"/>
                  </a:moveTo>
                  <a:lnTo>
                    <a:pt x="1703879" y="1966494"/>
                  </a:lnTo>
                  <a:lnTo>
                    <a:pt x="1703072" y="1965629"/>
                  </a:lnTo>
                  <a:lnTo>
                    <a:pt x="1707734" y="1962853"/>
                  </a:lnTo>
                  <a:lnTo>
                    <a:pt x="1710333" y="1965629"/>
                  </a:lnTo>
                  <a:lnTo>
                    <a:pt x="1708720" y="1966494"/>
                  </a:lnTo>
                  <a:lnTo>
                    <a:pt x="1707166" y="1967628"/>
                  </a:lnTo>
                  <a:lnTo>
                    <a:pt x="1704865" y="1968195"/>
                  </a:lnTo>
                  <a:close/>
                </a:path>
                <a:path w="3642360" h="2484120">
                  <a:moveTo>
                    <a:pt x="2633289" y="1547780"/>
                  </a:moveTo>
                  <a:lnTo>
                    <a:pt x="2630689" y="1545005"/>
                  </a:lnTo>
                  <a:lnTo>
                    <a:pt x="2632303" y="1544139"/>
                  </a:lnTo>
                  <a:lnTo>
                    <a:pt x="2633857" y="1542975"/>
                  </a:lnTo>
                  <a:lnTo>
                    <a:pt x="2636158" y="1542438"/>
                  </a:lnTo>
                  <a:lnTo>
                    <a:pt x="2637144" y="1544139"/>
                  </a:lnTo>
                  <a:lnTo>
                    <a:pt x="2637951" y="1545005"/>
                  </a:lnTo>
                  <a:lnTo>
                    <a:pt x="2633289" y="1547780"/>
                  </a:lnTo>
                  <a:close/>
                </a:path>
                <a:path w="3642360" h="2484120">
                  <a:moveTo>
                    <a:pt x="2694130" y="36529"/>
                  </a:moveTo>
                  <a:lnTo>
                    <a:pt x="2691829" y="35962"/>
                  </a:lnTo>
                  <a:lnTo>
                    <a:pt x="2690305" y="34798"/>
                  </a:lnTo>
                  <a:lnTo>
                    <a:pt x="2688692" y="33932"/>
                  </a:lnTo>
                  <a:lnTo>
                    <a:pt x="2689469" y="33067"/>
                  </a:lnTo>
                  <a:lnTo>
                    <a:pt x="2690415" y="32082"/>
                  </a:lnTo>
                  <a:lnTo>
                    <a:pt x="2691261" y="31157"/>
                  </a:lnTo>
                  <a:lnTo>
                    <a:pt x="2692786" y="32082"/>
                  </a:lnTo>
                  <a:lnTo>
                    <a:pt x="2695923" y="33932"/>
                  </a:lnTo>
                  <a:lnTo>
                    <a:pt x="2695116" y="34798"/>
                  </a:lnTo>
                  <a:lnTo>
                    <a:pt x="2694130" y="36529"/>
                  </a:lnTo>
                  <a:close/>
                </a:path>
                <a:path w="3642360" h="2484120">
                  <a:moveTo>
                    <a:pt x="2605319" y="1128290"/>
                  </a:moveTo>
                  <a:lnTo>
                    <a:pt x="2604542" y="1126559"/>
                  </a:lnTo>
                  <a:lnTo>
                    <a:pt x="2603466" y="1124917"/>
                  </a:lnTo>
                  <a:lnTo>
                    <a:pt x="2602928" y="1122410"/>
                  </a:lnTo>
                  <a:lnTo>
                    <a:pt x="2604542" y="1121366"/>
                  </a:lnTo>
                  <a:lnTo>
                    <a:pt x="2605319" y="1120500"/>
                  </a:lnTo>
                  <a:lnTo>
                    <a:pt x="2607919" y="1125514"/>
                  </a:lnTo>
                  <a:lnTo>
                    <a:pt x="2606933" y="1126559"/>
                  </a:lnTo>
                  <a:lnTo>
                    <a:pt x="2606156" y="1127424"/>
                  </a:lnTo>
                  <a:lnTo>
                    <a:pt x="2605319" y="1128290"/>
                  </a:lnTo>
                  <a:close/>
                </a:path>
                <a:path w="3642360" h="2484120">
                  <a:moveTo>
                    <a:pt x="9681" y="2173733"/>
                  </a:moveTo>
                  <a:lnTo>
                    <a:pt x="4840" y="2173733"/>
                  </a:lnTo>
                  <a:lnTo>
                    <a:pt x="0" y="2168122"/>
                  </a:lnTo>
                  <a:lnTo>
                    <a:pt x="4840" y="2162541"/>
                  </a:lnTo>
                  <a:lnTo>
                    <a:pt x="9681" y="2162541"/>
                  </a:lnTo>
                  <a:lnTo>
                    <a:pt x="14522" y="2168122"/>
                  </a:lnTo>
                  <a:lnTo>
                    <a:pt x="9681" y="2173733"/>
                  </a:lnTo>
                  <a:close/>
                </a:path>
                <a:path w="3642360" h="2484120">
                  <a:moveTo>
                    <a:pt x="2917174" y="1206511"/>
                  </a:moveTo>
                  <a:lnTo>
                    <a:pt x="2913648" y="1205497"/>
                  </a:lnTo>
                  <a:lnTo>
                    <a:pt x="2915770" y="1196902"/>
                  </a:lnTo>
                  <a:lnTo>
                    <a:pt x="2923749" y="1197021"/>
                  </a:lnTo>
                  <a:lnTo>
                    <a:pt x="2926468" y="1200901"/>
                  </a:lnTo>
                  <a:lnTo>
                    <a:pt x="2926886" y="1201527"/>
                  </a:lnTo>
                  <a:lnTo>
                    <a:pt x="2926916" y="1203258"/>
                  </a:lnTo>
                  <a:lnTo>
                    <a:pt x="2924735" y="1204512"/>
                  </a:lnTo>
                  <a:lnTo>
                    <a:pt x="2922703" y="1205318"/>
                  </a:lnTo>
                  <a:lnTo>
                    <a:pt x="2920790" y="1206153"/>
                  </a:lnTo>
                  <a:lnTo>
                    <a:pt x="2917174" y="1206511"/>
                  </a:lnTo>
                  <a:close/>
                </a:path>
                <a:path w="3642360" h="2484120">
                  <a:moveTo>
                    <a:pt x="3033657" y="1041592"/>
                  </a:moveTo>
                  <a:lnTo>
                    <a:pt x="3032581" y="1041324"/>
                  </a:lnTo>
                  <a:lnTo>
                    <a:pt x="3031678" y="1041324"/>
                  </a:lnTo>
                  <a:lnTo>
                    <a:pt x="3028129" y="1039115"/>
                  </a:lnTo>
                  <a:lnTo>
                    <a:pt x="3027979" y="1031415"/>
                  </a:lnTo>
                  <a:lnTo>
                    <a:pt x="3032193" y="1028073"/>
                  </a:lnTo>
                  <a:lnTo>
                    <a:pt x="3033418" y="1027983"/>
                  </a:lnTo>
                  <a:lnTo>
                    <a:pt x="3037721" y="1030490"/>
                  </a:lnTo>
                  <a:lnTo>
                    <a:pt x="3037841" y="1038250"/>
                  </a:lnTo>
                  <a:lnTo>
                    <a:pt x="3033980" y="1041324"/>
                  </a:lnTo>
                  <a:lnTo>
                    <a:pt x="3032581" y="1041324"/>
                  </a:lnTo>
                  <a:lnTo>
                    <a:pt x="3031774" y="1041383"/>
                  </a:lnTo>
                  <a:lnTo>
                    <a:pt x="3033908" y="1041383"/>
                  </a:lnTo>
                  <a:lnTo>
                    <a:pt x="3033657" y="1041592"/>
                  </a:lnTo>
                  <a:close/>
                </a:path>
                <a:path w="3642360" h="2484120">
                  <a:moveTo>
                    <a:pt x="2693204" y="730078"/>
                  </a:moveTo>
                  <a:lnTo>
                    <a:pt x="2691590" y="730019"/>
                  </a:lnTo>
                  <a:lnTo>
                    <a:pt x="2687377" y="726676"/>
                  </a:lnTo>
                  <a:lnTo>
                    <a:pt x="2687287" y="718081"/>
                  </a:lnTo>
                  <a:lnTo>
                    <a:pt x="2691232" y="716977"/>
                  </a:lnTo>
                  <a:lnTo>
                    <a:pt x="2695296" y="715783"/>
                  </a:lnTo>
                  <a:lnTo>
                    <a:pt x="2696222" y="719603"/>
                  </a:lnTo>
                  <a:lnTo>
                    <a:pt x="2695923" y="723483"/>
                  </a:lnTo>
                  <a:lnTo>
                    <a:pt x="2695116" y="725542"/>
                  </a:lnTo>
                  <a:lnTo>
                    <a:pt x="2694369" y="727721"/>
                  </a:lnTo>
                  <a:lnTo>
                    <a:pt x="2693204" y="730078"/>
                  </a:lnTo>
                  <a:close/>
                </a:path>
                <a:path w="3642360" h="2484120">
                  <a:moveTo>
                    <a:pt x="2713315" y="597600"/>
                  </a:moveTo>
                  <a:lnTo>
                    <a:pt x="2709131" y="594257"/>
                  </a:lnTo>
                  <a:lnTo>
                    <a:pt x="2709221" y="586528"/>
                  </a:lnTo>
                  <a:lnTo>
                    <a:pt x="2713554" y="583991"/>
                  </a:lnTo>
                  <a:lnTo>
                    <a:pt x="2714779" y="584081"/>
                  </a:lnTo>
                  <a:lnTo>
                    <a:pt x="2715347" y="584558"/>
                  </a:lnTo>
                  <a:lnTo>
                    <a:pt x="2718963" y="587453"/>
                  </a:lnTo>
                  <a:lnTo>
                    <a:pt x="2718813" y="595123"/>
                  </a:lnTo>
                  <a:lnTo>
                    <a:pt x="2715291" y="597361"/>
                  </a:lnTo>
                  <a:lnTo>
                    <a:pt x="2714361" y="597361"/>
                  </a:lnTo>
                  <a:lnTo>
                    <a:pt x="2713315" y="597600"/>
                  </a:lnTo>
                  <a:close/>
                </a:path>
                <a:path w="3642360" h="2484120">
                  <a:moveTo>
                    <a:pt x="2715198" y="597421"/>
                  </a:moveTo>
                  <a:lnTo>
                    <a:pt x="2714361" y="597361"/>
                  </a:lnTo>
                  <a:lnTo>
                    <a:pt x="2715291" y="597361"/>
                  </a:lnTo>
                  <a:close/>
                </a:path>
                <a:path w="3642360" h="2484120">
                  <a:moveTo>
                    <a:pt x="2763578" y="179751"/>
                  </a:moveTo>
                  <a:lnTo>
                    <a:pt x="2758737" y="179751"/>
                  </a:lnTo>
                  <a:lnTo>
                    <a:pt x="2753896" y="174140"/>
                  </a:lnTo>
                  <a:lnTo>
                    <a:pt x="2758737" y="168560"/>
                  </a:lnTo>
                  <a:lnTo>
                    <a:pt x="2763578" y="168560"/>
                  </a:lnTo>
                  <a:lnTo>
                    <a:pt x="2768419" y="174140"/>
                  </a:lnTo>
                  <a:lnTo>
                    <a:pt x="2763578" y="179751"/>
                  </a:lnTo>
                  <a:close/>
                </a:path>
                <a:path w="3642360" h="2484120">
                  <a:moveTo>
                    <a:pt x="2620290" y="1051799"/>
                  </a:moveTo>
                  <a:lnTo>
                    <a:pt x="2617182" y="1047293"/>
                  </a:lnTo>
                  <a:lnTo>
                    <a:pt x="2617063" y="1045979"/>
                  </a:lnTo>
                  <a:lnTo>
                    <a:pt x="2617421" y="1045323"/>
                  </a:lnTo>
                  <a:lnTo>
                    <a:pt x="2619424" y="1041354"/>
                  </a:lnTo>
                  <a:lnTo>
                    <a:pt x="2626625" y="1041234"/>
                  </a:lnTo>
                  <a:lnTo>
                    <a:pt x="2629733" y="1045711"/>
                  </a:lnTo>
                  <a:lnTo>
                    <a:pt x="2629494" y="1046875"/>
                  </a:lnTo>
                  <a:lnTo>
                    <a:pt x="2629554" y="1047740"/>
                  </a:lnTo>
                  <a:lnTo>
                    <a:pt x="2627432" y="1051650"/>
                  </a:lnTo>
                  <a:lnTo>
                    <a:pt x="2620290" y="1051799"/>
                  </a:lnTo>
                  <a:close/>
                </a:path>
                <a:path w="3642360" h="2484120">
                  <a:moveTo>
                    <a:pt x="3206379" y="2173434"/>
                  </a:moveTo>
                  <a:lnTo>
                    <a:pt x="3199267" y="2173255"/>
                  </a:lnTo>
                  <a:lnTo>
                    <a:pt x="3197198" y="2169525"/>
                  </a:lnTo>
                  <a:lnTo>
                    <a:pt x="3197175" y="2168480"/>
                  </a:lnTo>
                  <a:lnTo>
                    <a:pt x="3196936" y="2167346"/>
                  </a:lnTo>
                  <a:lnTo>
                    <a:pt x="3200044" y="2162839"/>
                  </a:lnTo>
                  <a:lnTo>
                    <a:pt x="3207245" y="2162959"/>
                  </a:lnTo>
                  <a:lnTo>
                    <a:pt x="3209484" y="2167346"/>
                  </a:lnTo>
                  <a:lnTo>
                    <a:pt x="3209516" y="2168928"/>
                  </a:lnTo>
                  <a:lnTo>
                    <a:pt x="3206379" y="2173434"/>
                  </a:lnTo>
                  <a:close/>
                </a:path>
                <a:path w="3642360" h="2484120">
                  <a:moveTo>
                    <a:pt x="3169474" y="1423061"/>
                  </a:moveTo>
                  <a:lnTo>
                    <a:pt x="3165828" y="1420763"/>
                  </a:lnTo>
                  <a:lnTo>
                    <a:pt x="3165679" y="1413063"/>
                  </a:lnTo>
                  <a:lnTo>
                    <a:pt x="3169324" y="1410168"/>
                  </a:lnTo>
                  <a:lnTo>
                    <a:pt x="3169892" y="1409751"/>
                  </a:lnTo>
                  <a:lnTo>
                    <a:pt x="3171117" y="1409631"/>
                  </a:lnTo>
                  <a:lnTo>
                    <a:pt x="3175420" y="1412168"/>
                  </a:lnTo>
                  <a:lnTo>
                    <a:pt x="3175540" y="1419898"/>
                  </a:lnTo>
                  <a:lnTo>
                    <a:pt x="3171665" y="1422972"/>
                  </a:lnTo>
                  <a:lnTo>
                    <a:pt x="3170280" y="1422972"/>
                  </a:lnTo>
                  <a:lnTo>
                    <a:pt x="3169474" y="1423061"/>
                  </a:lnTo>
                  <a:close/>
                </a:path>
                <a:path w="3642360" h="2484120">
                  <a:moveTo>
                    <a:pt x="3171326" y="1423240"/>
                  </a:moveTo>
                  <a:lnTo>
                    <a:pt x="3170280" y="1422972"/>
                  </a:lnTo>
                  <a:lnTo>
                    <a:pt x="3171665" y="1422972"/>
                  </a:lnTo>
                  <a:lnTo>
                    <a:pt x="3171326" y="1423240"/>
                  </a:lnTo>
                  <a:close/>
                </a:path>
                <a:path w="3642360" h="2484120">
                  <a:moveTo>
                    <a:pt x="3162929" y="1830703"/>
                  </a:moveTo>
                  <a:lnTo>
                    <a:pt x="3155758" y="1830554"/>
                  </a:lnTo>
                  <a:lnTo>
                    <a:pt x="3153717" y="1826794"/>
                  </a:lnTo>
                  <a:lnTo>
                    <a:pt x="3153696" y="1825779"/>
                  </a:lnTo>
                  <a:lnTo>
                    <a:pt x="3153457" y="1824645"/>
                  </a:lnTo>
                  <a:lnTo>
                    <a:pt x="3156564" y="1820138"/>
                  </a:lnTo>
                  <a:lnTo>
                    <a:pt x="3163766" y="1820228"/>
                  </a:lnTo>
                  <a:lnTo>
                    <a:pt x="3166006" y="1824645"/>
                  </a:lnTo>
                  <a:lnTo>
                    <a:pt x="3166037" y="1826197"/>
                  </a:lnTo>
                  <a:lnTo>
                    <a:pt x="3162929" y="1830703"/>
                  </a:lnTo>
                  <a:close/>
                </a:path>
                <a:path w="3642360" h="2484120">
                  <a:moveTo>
                    <a:pt x="1294068" y="1939754"/>
                  </a:moveTo>
                  <a:lnTo>
                    <a:pt x="1290960" y="1935247"/>
                  </a:lnTo>
                  <a:lnTo>
                    <a:pt x="1290975" y="1933696"/>
                  </a:lnTo>
                  <a:lnTo>
                    <a:pt x="1293201" y="1929279"/>
                  </a:lnTo>
                  <a:lnTo>
                    <a:pt x="1300403" y="1929189"/>
                  </a:lnTo>
                  <a:lnTo>
                    <a:pt x="1303233" y="1933248"/>
                  </a:lnTo>
                  <a:lnTo>
                    <a:pt x="1303511" y="1933696"/>
                  </a:lnTo>
                  <a:lnTo>
                    <a:pt x="1303272" y="1934800"/>
                  </a:lnTo>
                  <a:lnTo>
                    <a:pt x="1303332" y="1935695"/>
                  </a:lnTo>
                  <a:lnTo>
                    <a:pt x="1301210" y="1939605"/>
                  </a:lnTo>
                  <a:lnTo>
                    <a:pt x="1294068" y="1939754"/>
                  </a:lnTo>
                  <a:close/>
                </a:path>
                <a:path w="3642360" h="2484120">
                  <a:moveTo>
                    <a:pt x="1292873" y="1454397"/>
                  </a:moveTo>
                  <a:lnTo>
                    <a:pt x="1292335" y="1453950"/>
                  </a:lnTo>
                  <a:lnTo>
                    <a:pt x="1288689" y="1451055"/>
                  </a:lnTo>
                  <a:lnTo>
                    <a:pt x="1288809" y="1443325"/>
                  </a:lnTo>
                  <a:lnTo>
                    <a:pt x="1293112" y="1440788"/>
                  </a:lnTo>
                  <a:lnTo>
                    <a:pt x="1294337" y="1440908"/>
                  </a:lnTo>
                  <a:lnTo>
                    <a:pt x="1294905" y="1441326"/>
                  </a:lnTo>
                  <a:lnTo>
                    <a:pt x="1298521" y="1444221"/>
                  </a:lnTo>
                  <a:lnTo>
                    <a:pt x="1298401" y="1451920"/>
                  </a:lnTo>
                  <a:lnTo>
                    <a:pt x="1294897" y="1454129"/>
                  </a:lnTo>
                  <a:lnTo>
                    <a:pt x="1293948" y="1454129"/>
                  </a:lnTo>
                  <a:lnTo>
                    <a:pt x="1292873" y="1454397"/>
                  </a:lnTo>
                  <a:close/>
                </a:path>
                <a:path w="3642360" h="2484120">
                  <a:moveTo>
                    <a:pt x="1294755" y="1454218"/>
                  </a:moveTo>
                  <a:lnTo>
                    <a:pt x="1293948" y="1454129"/>
                  </a:lnTo>
                  <a:lnTo>
                    <a:pt x="1294897" y="1454129"/>
                  </a:lnTo>
                  <a:lnTo>
                    <a:pt x="1294755" y="1454218"/>
                  </a:lnTo>
                  <a:close/>
                </a:path>
                <a:path w="3642360" h="2484120">
                  <a:moveTo>
                    <a:pt x="1278230" y="1228596"/>
                  </a:moveTo>
                  <a:lnTo>
                    <a:pt x="1277035" y="1226238"/>
                  </a:lnTo>
                  <a:lnTo>
                    <a:pt x="1276318" y="1224060"/>
                  </a:lnTo>
                  <a:lnTo>
                    <a:pt x="1275511" y="1221971"/>
                  </a:lnTo>
                  <a:lnTo>
                    <a:pt x="1275182" y="1218121"/>
                  </a:lnTo>
                  <a:lnTo>
                    <a:pt x="1276138" y="1214301"/>
                  </a:lnTo>
                  <a:lnTo>
                    <a:pt x="1284117" y="1216599"/>
                  </a:lnTo>
                  <a:lnTo>
                    <a:pt x="1284027" y="1225164"/>
                  </a:lnTo>
                  <a:lnTo>
                    <a:pt x="1279844" y="1228536"/>
                  </a:lnTo>
                  <a:lnTo>
                    <a:pt x="1278230" y="1228596"/>
                  </a:lnTo>
                  <a:close/>
                </a:path>
                <a:path w="3642360" h="2484120">
                  <a:moveTo>
                    <a:pt x="1380369" y="2359304"/>
                  </a:moveTo>
                  <a:lnTo>
                    <a:pt x="1376753" y="2358946"/>
                  </a:lnTo>
                  <a:lnTo>
                    <a:pt x="1374841" y="2358080"/>
                  </a:lnTo>
                  <a:lnTo>
                    <a:pt x="1372809" y="2357274"/>
                  </a:lnTo>
                  <a:lnTo>
                    <a:pt x="1370597" y="2356021"/>
                  </a:lnTo>
                  <a:lnTo>
                    <a:pt x="1370657" y="2354290"/>
                  </a:lnTo>
                  <a:lnTo>
                    <a:pt x="1373795" y="2349784"/>
                  </a:lnTo>
                  <a:lnTo>
                    <a:pt x="1381774" y="2349694"/>
                  </a:lnTo>
                  <a:lnTo>
                    <a:pt x="1383895" y="2358289"/>
                  </a:lnTo>
                  <a:lnTo>
                    <a:pt x="1380369" y="2359304"/>
                  </a:lnTo>
                  <a:close/>
                </a:path>
                <a:path w="3642360" h="2484120">
                  <a:moveTo>
                    <a:pt x="3008914" y="1026909"/>
                  </a:moveTo>
                  <a:lnTo>
                    <a:pt x="3001175" y="1026760"/>
                  </a:lnTo>
                  <a:lnTo>
                    <a:pt x="2998635" y="1021418"/>
                  </a:lnTo>
                  <a:lnTo>
                    <a:pt x="3000457" y="1015837"/>
                  </a:lnTo>
                  <a:lnTo>
                    <a:pt x="3000965" y="1014374"/>
                  </a:lnTo>
                  <a:lnTo>
                    <a:pt x="3004372" y="1012375"/>
                  </a:lnTo>
                  <a:lnTo>
                    <a:pt x="3008346" y="1015956"/>
                  </a:lnTo>
                  <a:lnTo>
                    <a:pt x="3011514" y="1019627"/>
                  </a:lnTo>
                  <a:lnTo>
                    <a:pt x="3015518" y="1023925"/>
                  </a:lnTo>
                  <a:lnTo>
                    <a:pt x="3011992" y="1025059"/>
                  </a:lnTo>
                  <a:lnTo>
                    <a:pt x="3008914" y="1026909"/>
                  </a:lnTo>
                  <a:close/>
                </a:path>
                <a:path w="3642360" h="2484120">
                  <a:moveTo>
                    <a:pt x="191996" y="2382254"/>
                  </a:moveTo>
                  <a:lnTo>
                    <a:pt x="187872" y="2378673"/>
                  </a:lnTo>
                  <a:lnTo>
                    <a:pt x="186856" y="2373868"/>
                  </a:lnTo>
                  <a:lnTo>
                    <a:pt x="192982" y="2364616"/>
                  </a:lnTo>
                  <a:lnTo>
                    <a:pt x="197524" y="2365720"/>
                  </a:lnTo>
                  <a:lnTo>
                    <a:pt x="201707" y="2369063"/>
                  </a:lnTo>
                  <a:lnTo>
                    <a:pt x="200721" y="2375539"/>
                  </a:lnTo>
                  <a:lnTo>
                    <a:pt x="195133" y="2377867"/>
                  </a:lnTo>
                  <a:lnTo>
                    <a:pt x="191996" y="2382254"/>
                  </a:lnTo>
                  <a:close/>
                </a:path>
                <a:path w="3642360" h="2484120">
                  <a:moveTo>
                    <a:pt x="2870856" y="230039"/>
                  </a:moveTo>
                  <a:lnTo>
                    <a:pt x="2864758" y="221442"/>
                  </a:lnTo>
                  <a:lnTo>
                    <a:pt x="2862321" y="214199"/>
                  </a:lnTo>
                  <a:lnTo>
                    <a:pt x="2862859" y="207795"/>
                  </a:lnTo>
                  <a:lnTo>
                    <a:pt x="2865687" y="201717"/>
                  </a:lnTo>
                  <a:lnTo>
                    <a:pt x="2872410" y="207297"/>
                  </a:lnTo>
                  <a:lnTo>
                    <a:pt x="2869661" y="214729"/>
                  </a:lnTo>
                  <a:lnTo>
                    <a:pt x="2870259" y="224816"/>
                  </a:lnTo>
                  <a:lnTo>
                    <a:pt x="2872941" y="224816"/>
                  </a:lnTo>
                  <a:lnTo>
                    <a:pt x="2874412" y="226069"/>
                  </a:lnTo>
                  <a:lnTo>
                    <a:pt x="2875369" y="227800"/>
                  </a:lnTo>
                  <a:lnTo>
                    <a:pt x="2876118" y="228785"/>
                  </a:lnTo>
                  <a:lnTo>
                    <a:pt x="2870707" y="228785"/>
                  </a:lnTo>
                  <a:lnTo>
                    <a:pt x="2870856" y="230039"/>
                  </a:lnTo>
                  <a:close/>
                </a:path>
                <a:path w="3642360" h="2484120">
                  <a:moveTo>
                    <a:pt x="2872941" y="224816"/>
                  </a:moveTo>
                  <a:lnTo>
                    <a:pt x="2870259" y="224816"/>
                  </a:lnTo>
                  <a:lnTo>
                    <a:pt x="2870916" y="224368"/>
                  </a:lnTo>
                  <a:lnTo>
                    <a:pt x="2872410" y="224338"/>
                  </a:lnTo>
                  <a:lnTo>
                    <a:pt x="2872941" y="224816"/>
                  </a:lnTo>
                  <a:close/>
                </a:path>
                <a:path w="3642360" h="2484120">
                  <a:moveTo>
                    <a:pt x="2874502" y="231859"/>
                  </a:moveTo>
                  <a:lnTo>
                    <a:pt x="2872918" y="230934"/>
                  </a:lnTo>
                  <a:lnTo>
                    <a:pt x="2871723" y="229919"/>
                  </a:lnTo>
                  <a:lnTo>
                    <a:pt x="2870707" y="228785"/>
                  </a:lnTo>
                  <a:lnTo>
                    <a:pt x="2876118" y="228785"/>
                  </a:lnTo>
                  <a:lnTo>
                    <a:pt x="2876504" y="229293"/>
                  </a:lnTo>
                  <a:lnTo>
                    <a:pt x="2875667" y="230218"/>
                  </a:lnTo>
                  <a:lnTo>
                    <a:pt x="2874502" y="231859"/>
                  </a:lnTo>
                  <a:close/>
                </a:path>
                <a:path w="3642360" h="2484120">
                  <a:moveTo>
                    <a:pt x="1358375" y="1119575"/>
                  </a:moveTo>
                  <a:lnTo>
                    <a:pt x="1354401" y="1116024"/>
                  </a:lnTo>
                  <a:lnTo>
                    <a:pt x="1351233" y="1112353"/>
                  </a:lnTo>
                  <a:lnTo>
                    <a:pt x="1347229" y="1108055"/>
                  </a:lnTo>
                  <a:lnTo>
                    <a:pt x="1350785" y="1106891"/>
                  </a:lnTo>
                  <a:lnTo>
                    <a:pt x="1353863" y="1105071"/>
                  </a:lnTo>
                  <a:lnTo>
                    <a:pt x="1361573" y="1105220"/>
                  </a:lnTo>
                  <a:lnTo>
                    <a:pt x="1364143" y="1110562"/>
                  </a:lnTo>
                  <a:lnTo>
                    <a:pt x="1361812" y="1117606"/>
                  </a:lnTo>
                  <a:lnTo>
                    <a:pt x="1358375" y="1119575"/>
                  </a:lnTo>
                  <a:close/>
                </a:path>
                <a:path w="3642360" h="2484120">
                  <a:moveTo>
                    <a:pt x="1380907" y="1167595"/>
                  </a:moveTo>
                  <a:lnTo>
                    <a:pt x="1369073" y="1154851"/>
                  </a:lnTo>
                  <a:lnTo>
                    <a:pt x="1372480" y="1151658"/>
                  </a:lnTo>
                  <a:lnTo>
                    <a:pt x="1375737" y="1148226"/>
                  </a:lnTo>
                  <a:lnTo>
                    <a:pt x="1379413" y="1145450"/>
                  </a:lnTo>
                  <a:lnTo>
                    <a:pt x="1380160" y="1144913"/>
                  </a:lnTo>
                  <a:lnTo>
                    <a:pt x="1384015" y="1147062"/>
                  </a:lnTo>
                  <a:lnTo>
                    <a:pt x="1383946" y="1148226"/>
                  </a:lnTo>
                  <a:lnTo>
                    <a:pt x="1383507" y="1153657"/>
                  </a:lnTo>
                  <a:lnTo>
                    <a:pt x="1386166" y="1160014"/>
                  </a:lnTo>
                  <a:lnTo>
                    <a:pt x="1380907" y="1167595"/>
                  </a:lnTo>
                  <a:close/>
                </a:path>
                <a:path w="3642360" h="2484120">
                  <a:moveTo>
                    <a:pt x="3010199" y="763146"/>
                  </a:moveTo>
                  <a:lnTo>
                    <a:pt x="3008316" y="760102"/>
                  </a:lnTo>
                  <a:lnTo>
                    <a:pt x="3006553" y="750134"/>
                  </a:lnTo>
                  <a:lnTo>
                    <a:pt x="3009422" y="747000"/>
                  </a:lnTo>
                  <a:lnTo>
                    <a:pt x="3019403" y="746135"/>
                  </a:lnTo>
                  <a:lnTo>
                    <a:pt x="3021286" y="748731"/>
                  </a:lnTo>
                  <a:lnTo>
                    <a:pt x="3023049" y="758699"/>
                  </a:lnTo>
                  <a:lnTo>
                    <a:pt x="3020210" y="762191"/>
                  </a:lnTo>
                  <a:lnTo>
                    <a:pt x="3014562" y="762221"/>
                  </a:lnTo>
                  <a:lnTo>
                    <a:pt x="3010199" y="763146"/>
                  </a:lnTo>
                  <a:close/>
                </a:path>
                <a:path w="3642360" h="2484120">
                  <a:moveTo>
                    <a:pt x="2833587" y="1401082"/>
                  </a:moveTo>
                  <a:lnTo>
                    <a:pt x="2828113" y="1398992"/>
                  </a:lnTo>
                  <a:lnTo>
                    <a:pt x="2819010" y="1388919"/>
                  </a:lnTo>
                  <a:lnTo>
                    <a:pt x="2826413" y="1385173"/>
                  </a:lnTo>
                  <a:lnTo>
                    <a:pt x="2831889" y="1387263"/>
                  </a:lnTo>
                  <a:lnTo>
                    <a:pt x="2841003" y="1397335"/>
                  </a:lnTo>
                  <a:lnTo>
                    <a:pt x="2833587" y="1401082"/>
                  </a:lnTo>
                  <a:close/>
                </a:path>
                <a:path w="3642360" h="2484120">
                  <a:moveTo>
                    <a:pt x="2830963" y="1276765"/>
                  </a:moveTo>
                  <a:lnTo>
                    <a:pt x="2820982" y="1275929"/>
                  </a:lnTo>
                  <a:lnTo>
                    <a:pt x="2818143" y="1272795"/>
                  </a:lnTo>
                  <a:lnTo>
                    <a:pt x="2819876" y="1262798"/>
                  </a:lnTo>
                  <a:lnTo>
                    <a:pt x="2821789" y="1260231"/>
                  </a:lnTo>
                  <a:lnTo>
                    <a:pt x="2831770" y="1261067"/>
                  </a:lnTo>
                  <a:lnTo>
                    <a:pt x="2834399" y="1264171"/>
                  </a:lnTo>
                  <a:lnTo>
                    <a:pt x="2833623" y="1270289"/>
                  </a:lnTo>
                  <a:lnTo>
                    <a:pt x="2832577" y="1274138"/>
                  </a:lnTo>
                  <a:lnTo>
                    <a:pt x="2830963" y="1276765"/>
                  </a:lnTo>
                  <a:close/>
                </a:path>
                <a:path w="3642360" h="2484120">
                  <a:moveTo>
                    <a:pt x="2735428" y="1581116"/>
                  </a:moveTo>
                  <a:lnTo>
                    <a:pt x="2732500" y="1578072"/>
                  </a:lnTo>
                  <a:lnTo>
                    <a:pt x="2732051" y="1572193"/>
                  </a:lnTo>
                  <a:lnTo>
                    <a:pt x="2731723" y="1567328"/>
                  </a:lnTo>
                  <a:lnTo>
                    <a:pt x="2734113" y="1565299"/>
                  </a:lnTo>
                  <a:lnTo>
                    <a:pt x="2743407" y="1563418"/>
                  </a:lnTo>
                  <a:lnTo>
                    <a:pt x="2746634" y="1566462"/>
                  </a:lnTo>
                  <a:lnTo>
                    <a:pt x="2746664" y="1572521"/>
                  </a:lnTo>
                  <a:lnTo>
                    <a:pt x="2747531" y="1577206"/>
                  </a:lnTo>
                  <a:lnTo>
                    <a:pt x="2744692" y="1579236"/>
                  </a:lnTo>
                  <a:lnTo>
                    <a:pt x="2735428" y="1581116"/>
                  </a:lnTo>
                  <a:close/>
                </a:path>
                <a:path w="3642360" h="2484120">
                  <a:moveTo>
                    <a:pt x="1910607" y="2217693"/>
                  </a:moveTo>
                  <a:lnTo>
                    <a:pt x="1904810" y="2210859"/>
                  </a:lnTo>
                  <a:lnTo>
                    <a:pt x="1904511" y="2209098"/>
                  </a:lnTo>
                  <a:lnTo>
                    <a:pt x="1910846" y="2201697"/>
                  </a:lnTo>
                  <a:lnTo>
                    <a:pt x="1913027" y="2198503"/>
                  </a:lnTo>
                  <a:lnTo>
                    <a:pt x="1920169" y="2193967"/>
                  </a:lnTo>
                  <a:lnTo>
                    <a:pt x="1924473" y="2194862"/>
                  </a:lnTo>
                  <a:lnTo>
                    <a:pt x="1927730" y="2199309"/>
                  </a:lnTo>
                  <a:lnTo>
                    <a:pt x="1910607" y="2217693"/>
                  </a:lnTo>
                  <a:close/>
                </a:path>
                <a:path w="3642360" h="2484120">
                  <a:moveTo>
                    <a:pt x="1220885" y="1462814"/>
                  </a:moveTo>
                  <a:lnTo>
                    <a:pt x="1218047" y="1462814"/>
                  </a:lnTo>
                  <a:lnTo>
                    <a:pt x="1218154" y="1460874"/>
                  </a:lnTo>
                  <a:lnTo>
                    <a:pt x="1219063" y="1449264"/>
                  </a:lnTo>
                  <a:lnTo>
                    <a:pt x="1225653" y="1447780"/>
                  </a:lnTo>
                  <a:lnTo>
                    <a:pt x="1232252" y="1447198"/>
                  </a:lnTo>
                  <a:lnTo>
                    <a:pt x="1238868" y="1447745"/>
                  </a:lnTo>
                  <a:lnTo>
                    <a:pt x="1245509" y="1449652"/>
                  </a:lnTo>
                  <a:lnTo>
                    <a:pt x="1243007" y="1454721"/>
                  </a:lnTo>
                  <a:lnTo>
                    <a:pt x="1238068" y="1455621"/>
                  </a:lnTo>
                  <a:lnTo>
                    <a:pt x="1232994" y="1456342"/>
                  </a:lnTo>
                  <a:lnTo>
                    <a:pt x="1230089" y="1460874"/>
                  </a:lnTo>
                  <a:lnTo>
                    <a:pt x="1229940" y="1462038"/>
                  </a:lnTo>
                  <a:lnTo>
                    <a:pt x="1224083" y="1462784"/>
                  </a:lnTo>
                  <a:lnTo>
                    <a:pt x="1220885" y="1462814"/>
                  </a:lnTo>
                  <a:close/>
                </a:path>
                <a:path w="3642360" h="2484120">
                  <a:moveTo>
                    <a:pt x="1447844" y="1846073"/>
                  </a:moveTo>
                  <a:lnTo>
                    <a:pt x="1441091" y="1840283"/>
                  </a:lnTo>
                  <a:lnTo>
                    <a:pt x="1438849" y="1837388"/>
                  </a:lnTo>
                  <a:lnTo>
                    <a:pt x="1434935" y="1833210"/>
                  </a:lnTo>
                  <a:lnTo>
                    <a:pt x="1446081" y="1821213"/>
                  </a:lnTo>
                  <a:lnTo>
                    <a:pt x="1449219" y="1824794"/>
                  </a:lnTo>
                  <a:lnTo>
                    <a:pt x="1453014" y="1827958"/>
                  </a:lnTo>
                  <a:lnTo>
                    <a:pt x="1456630" y="1834672"/>
                  </a:lnTo>
                  <a:lnTo>
                    <a:pt x="1456301" y="1838940"/>
                  </a:lnTo>
                  <a:lnTo>
                    <a:pt x="1454448" y="1845804"/>
                  </a:lnTo>
                  <a:lnTo>
                    <a:pt x="1447844" y="1846073"/>
                  </a:lnTo>
                  <a:close/>
                </a:path>
                <a:path w="3642360" h="2484120">
                  <a:moveTo>
                    <a:pt x="2795352" y="2032002"/>
                  </a:moveTo>
                  <a:lnTo>
                    <a:pt x="2789067" y="2032002"/>
                  </a:lnTo>
                  <a:lnTo>
                    <a:pt x="2794715" y="2030988"/>
                  </a:lnTo>
                  <a:lnTo>
                    <a:pt x="2795352" y="2032002"/>
                  </a:lnTo>
                  <a:close/>
                </a:path>
                <a:path w="3642360" h="2484120">
                  <a:moveTo>
                    <a:pt x="2778310" y="2048148"/>
                  </a:moveTo>
                  <a:lnTo>
                    <a:pt x="2776457" y="2045283"/>
                  </a:lnTo>
                  <a:lnTo>
                    <a:pt x="2774604" y="2035613"/>
                  </a:lnTo>
                  <a:lnTo>
                    <a:pt x="2777413" y="2032181"/>
                  </a:lnTo>
                  <a:lnTo>
                    <a:pt x="2783091" y="2031823"/>
                  </a:lnTo>
                  <a:lnTo>
                    <a:pt x="2784286" y="2031764"/>
                  </a:lnTo>
                  <a:lnTo>
                    <a:pt x="2785482" y="2031823"/>
                  </a:lnTo>
                  <a:lnTo>
                    <a:pt x="2787842" y="2031823"/>
                  </a:lnTo>
                  <a:lnTo>
                    <a:pt x="2789067" y="2032002"/>
                  </a:lnTo>
                  <a:lnTo>
                    <a:pt x="2795352" y="2032002"/>
                  </a:lnTo>
                  <a:lnTo>
                    <a:pt x="2796568" y="2033942"/>
                  </a:lnTo>
                  <a:lnTo>
                    <a:pt x="2797345" y="2037852"/>
                  </a:lnTo>
                  <a:lnTo>
                    <a:pt x="2798421" y="2043612"/>
                  </a:lnTo>
                  <a:lnTo>
                    <a:pt x="2795612" y="2047074"/>
                  </a:lnTo>
                  <a:lnTo>
                    <a:pt x="2795037" y="2047104"/>
                  </a:lnTo>
                  <a:lnTo>
                    <a:pt x="2785153" y="2047104"/>
                  </a:lnTo>
                  <a:lnTo>
                    <a:pt x="2778310" y="2048148"/>
                  </a:lnTo>
                  <a:close/>
                </a:path>
                <a:path w="3642360" h="2484120">
                  <a:moveTo>
                    <a:pt x="2787573" y="2047492"/>
                  </a:moveTo>
                  <a:lnTo>
                    <a:pt x="2785153" y="2047104"/>
                  </a:lnTo>
                  <a:lnTo>
                    <a:pt x="2795037" y="2047104"/>
                  </a:lnTo>
                  <a:lnTo>
                    <a:pt x="2787573" y="2047492"/>
                  </a:lnTo>
                  <a:close/>
                </a:path>
                <a:path w="3642360" h="2484120">
                  <a:moveTo>
                    <a:pt x="2611654" y="1791727"/>
                  </a:moveTo>
                  <a:lnTo>
                    <a:pt x="2610196" y="1787489"/>
                  </a:lnTo>
                  <a:lnTo>
                    <a:pt x="2608337" y="1782176"/>
                  </a:lnTo>
                  <a:lnTo>
                    <a:pt x="2608726" y="1775462"/>
                  </a:lnTo>
                  <a:lnTo>
                    <a:pt x="2600986" y="1771403"/>
                  </a:lnTo>
                  <a:lnTo>
                    <a:pt x="2605744" y="1766368"/>
                  </a:lnTo>
                  <a:lnTo>
                    <a:pt x="2610003" y="1761972"/>
                  </a:lnTo>
                  <a:lnTo>
                    <a:pt x="2614677" y="1759366"/>
                  </a:lnTo>
                  <a:lnTo>
                    <a:pt x="2620679" y="1759704"/>
                  </a:lnTo>
                  <a:lnTo>
                    <a:pt x="2623099" y="1766463"/>
                  </a:lnTo>
                  <a:lnTo>
                    <a:pt x="2623701" y="1773417"/>
                  </a:lnTo>
                  <a:lnTo>
                    <a:pt x="2623255" y="1780461"/>
                  </a:lnTo>
                  <a:lnTo>
                    <a:pt x="2622531" y="1787489"/>
                  </a:lnTo>
                  <a:lnTo>
                    <a:pt x="2618587" y="1791548"/>
                  </a:lnTo>
                  <a:lnTo>
                    <a:pt x="2611654" y="1791727"/>
                  </a:lnTo>
                  <a:close/>
                </a:path>
                <a:path w="3642360" h="2484120">
                  <a:moveTo>
                    <a:pt x="2605917" y="1080927"/>
                  </a:moveTo>
                  <a:lnTo>
                    <a:pt x="2599884" y="1076185"/>
                  </a:lnTo>
                  <a:lnTo>
                    <a:pt x="2592884" y="1072720"/>
                  </a:lnTo>
                  <a:lnTo>
                    <a:pt x="2585969" y="1068538"/>
                  </a:lnTo>
                  <a:lnTo>
                    <a:pt x="2580188" y="1061648"/>
                  </a:lnTo>
                  <a:lnTo>
                    <a:pt x="2591842" y="1049770"/>
                  </a:lnTo>
                  <a:lnTo>
                    <a:pt x="2599563" y="1052653"/>
                  </a:lnTo>
                  <a:lnTo>
                    <a:pt x="2605472" y="1057951"/>
                  </a:lnTo>
                  <a:lnTo>
                    <a:pt x="2610647" y="1064194"/>
                  </a:lnTo>
                  <a:lnTo>
                    <a:pt x="2616166" y="1069915"/>
                  </a:lnTo>
                  <a:lnTo>
                    <a:pt x="2605917" y="1080927"/>
                  </a:lnTo>
                  <a:close/>
                </a:path>
              </a:pathLst>
            </a:custGeom>
            <a:solidFill>
              <a:srgbClr val="98A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405" dirty="0">
                <a:latin typeface="Book Antiqua" panose="02040602050305030304" pitchFamily="18" charset="0"/>
              </a:rPr>
              <a:t>Művészetterápiás</a:t>
            </a: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23271" y="31"/>
            <a:ext cx="3863160" cy="173329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4409278" y="2861050"/>
            <a:ext cx="9959975" cy="5187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0240" algn="ctr">
              <a:lnSpc>
                <a:spcPct val="100000"/>
              </a:lnSpc>
              <a:spcBef>
                <a:spcPts val="95"/>
              </a:spcBef>
            </a:pPr>
            <a:r>
              <a:rPr spc="500" dirty="0">
                <a:latin typeface="Book Antiqua" panose="02040602050305030304" pitchFamily="18" charset="0"/>
              </a:rPr>
              <a:t>eszközök</a:t>
            </a:r>
          </a:p>
          <a:p>
            <a:pPr algn="ctr">
              <a:lnSpc>
                <a:spcPct val="100000"/>
              </a:lnSpc>
              <a:spcBef>
                <a:spcPts val="7150"/>
              </a:spcBef>
            </a:pPr>
            <a:r>
              <a:rPr sz="4200" spc="4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200" spc="2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200" spc="-2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v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200" spc="-2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200" spc="-15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1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4200" spc="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200" spc="4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4200" spc="-11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c</a:t>
            </a:r>
            <a:r>
              <a:rPr sz="4200" spc="2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20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4200" spc="-22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200" spc="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200" spc="-18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420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4200" spc="22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200" spc="-15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200" spc="-22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4200" spc="3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200" spc="-5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ny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200" spc="-1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4200" spc="-54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4200" spc="-15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200" spc="-25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4200" spc="-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4200" spc="22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4200" spc="-1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4200" spc="-114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k</a:t>
            </a:r>
            <a:endParaRPr sz="4200" dirty="0">
              <a:latin typeface="Book Antiqua" panose="02040602050305030304" pitchFamily="18" charset="0"/>
              <a:cs typeface="Trebuchet MS"/>
            </a:endParaRPr>
          </a:p>
          <a:p>
            <a:pPr marR="133350" algn="ctr">
              <a:lnSpc>
                <a:spcPct val="100000"/>
              </a:lnSpc>
              <a:spcBef>
                <a:spcPts val="810"/>
              </a:spcBef>
            </a:pPr>
            <a:r>
              <a:rPr sz="4200" spc="-16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elmélyítése,</a:t>
            </a:r>
            <a:endParaRPr sz="4200" dirty="0">
              <a:latin typeface="Book Antiqua" panose="02040602050305030304" pitchFamily="18" charset="0"/>
              <a:cs typeface="Trebuchet MS"/>
            </a:endParaRPr>
          </a:p>
          <a:p>
            <a:pPr marL="12065" marR="5080" algn="ctr">
              <a:lnSpc>
                <a:spcPts val="5850"/>
              </a:lnSpc>
              <a:spcBef>
                <a:spcPts val="130"/>
              </a:spcBef>
            </a:pPr>
            <a:r>
              <a:rPr sz="4200" spc="2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4200" spc="-16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4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meséből</a:t>
            </a:r>
            <a:r>
              <a:rPr sz="4200" spc="-16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8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hozott</a:t>
            </a:r>
            <a:r>
              <a:rPr sz="4200" spc="-15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4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tapasztalat</a:t>
            </a:r>
            <a:r>
              <a:rPr sz="4200" spc="-16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9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beépítése</a:t>
            </a:r>
            <a:r>
              <a:rPr sz="4200" spc="-16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2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a </a:t>
            </a:r>
            <a:r>
              <a:rPr sz="4200" spc="-1250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6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mindennapi</a:t>
            </a:r>
            <a:r>
              <a:rPr sz="4200" spc="-15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4200" spc="-75" dirty="0">
                <a:solidFill>
                  <a:srgbClr val="8E593D"/>
                </a:solidFill>
                <a:latin typeface="Book Antiqua" panose="02040602050305030304" pitchFamily="18" charset="0"/>
                <a:cs typeface="Trebuchet MS"/>
              </a:rPr>
              <a:t>működésben.</a:t>
            </a:r>
            <a:endParaRPr sz="4200" dirty="0"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17" name="Kép 2" descr="erasmus2020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0"/>
            <a:ext cx="2263140" cy="647700"/>
          </a:xfrm>
          <a:prstGeom prst="rect">
            <a:avLst/>
          </a:prstGeom>
          <a:noFill/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0200" y="24089"/>
            <a:ext cx="991941" cy="1117139"/>
          </a:xfrm>
          <a:prstGeom prst="rect">
            <a:avLst/>
          </a:prstGeom>
        </p:spPr>
      </p:pic>
      <p:pic>
        <p:nvPicPr>
          <p:cNvPr id="20" name="Kép 1" descr="Váltó logo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9027444"/>
            <a:ext cx="762000" cy="1162112"/>
          </a:xfrm>
          <a:prstGeom prst="rect">
            <a:avLst/>
          </a:prstGeom>
          <a:noFill/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7039" y="9207656"/>
            <a:ext cx="1231282" cy="962481"/>
          </a:xfrm>
          <a:prstGeom prst="rect">
            <a:avLst/>
          </a:prstGeom>
        </p:spPr>
      </p:pic>
      <p:pic>
        <p:nvPicPr>
          <p:cNvPr id="22" name="Kép 7" descr="Antropos_transparent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98500" y="9453492"/>
            <a:ext cx="1089093" cy="74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29736" y="513269"/>
            <a:ext cx="4168140" cy="6864350"/>
            <a:chOff x="10429736" y="513269"/>
            <a:chExt cx="416814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6970" y="2230285"/>
              <a:ext cx="4034028" cy="5092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29736" y="2157818"/>
              <a:ext cx="4168140" cy="5219700"/>
            </a:xfrm>
            <a:custGeom>
              <a:avLst/>
              <a:gdLst/>
              <a:ahLst/>
              <a:cxnLst/>
              <a:rect l="l" t="t" r="r" b="b"/>
              <a:pathLst>
                <a:path w="4168140" h="5219700">
                  <a:moveTo>
                    <a:pt x="2417763" y="25399"/>
                  </a:moveTo>
                  <a:lnTo>
                    <a:pt x="1750733" y="25399"/>
                  </a:lnTo>
                  <a:lnTo>
                    <a:pt x="1832710" y="0"/>
                  </a:lnTo>
                  <a:lnTo>
                    <a:pt x="2335786" y="0"/>
                  </a:lnTo>
                  <a:lnTo>
                    <a:pt x="2417763" y="25399"/>
                  </a:lnTo>
                  <a:close/>
                </a:path>
                <a:path w="4168140" h="5219700">
                  <a:moveTo>
                    <a:pt x="2538752" y="5168899"/>
                  </a:moveTo>
                  <a:lnTo>
                    <a:pt x="1629743" y="5168899"/>
                  </a:lnTo>
                  <a:lnTo>
                    <a:pt x="1511321" y="5130799"/>
                  </a:lnTo>
                  <a:lnTo>
                    <a:pt x="1472455" y="5105399"/>
                  </a:lnTo>
                  <a:lnTo>
                    <a:pt x="1357797" y="5067299"/>
                  </a:lnTo>
                  <a:lnTo>
                    <a:pt x="1320251" y="5041899"/>
                  </a:lnTo>
                  <a:lnTo>
                    <a:pt x="1283056" y="5029199"/>
                  </a:lnTo>
                  <a:lnTo>
                    <a:pt x="1209749" y="4978399"/>
                  </a:lnTo>
                  <a:lnTo>
                    <a:pt x="1173653" y="4965699"/>
                  </a:lnTo>
                  <a:lnTo>
                    <a:pt x="1102619" y="4914899"/>
                  </a:lnTo>
                  <a:lnTo>
                    <a:pt x="1033182" y="4864099"/>
                  </a:lnTo>
                  <a:lnTo>
                    <a:pt x="965406" y="4813299"/>
                  </a:lnTo>
                  <a:lnTo>
                    <a:pt x="932162" y="4787899"/>
                  </a:lnTo>
                  <a:lnTo>
                    <a:pt x="899358" y="4762499"/>
                  </a:lnTo>
                  <a:lnTo>
                    <a:pt x="867002" y="4737099"/>
                  </a:lnTo>
                  <a:lnTo>
                    <a:pt x="835102" y="4698999"/>
                  </a:lnTo>
                  <a:lnTo>
                    <a:pt x="803666" y="4673599"/>
                  </a:lnTo>
                  <a:lnTo>
                    <a:pt x="772703" y="4635499"/>
                  </a:lnTo>
                  <a:lnTo>
                    <a:pt x="742221" y="4610099"/>
                  </a:lnTo>
                  <a:lnTo>
                    <a:pt x="712227" y="4571999"/>
                  </a:lnTo>
                  <a:lnTo>
                    <a:pt x="682730" y="4546599"/>
                  </a:lnTo>
                  <a:lnTo>
                    <a:pt x="653739" y="4508499"/>
                  </a:lnTo>
                  <a:lnTo>
                    <a:pt x="625260" y="4470399"/>
                  </a:lnTo>
                  <a:lnTo>
                    <a:pt x="597303" y="4444999"/>
                  </a:lnTo>
                  <a:lnTo>
                    <a:pt x="569875" y="4406899"/>
                  </a:lnTo>
                  <a:lnTo>
                    <a:pt x="542985" y="4368799"/>
                  </a:lnTo>
                  <a:lnTo>
                    <a:pt x="516641" y="4330699"/>
                  </a:lnTo>
                  <a:lnTo>
                    <a:pt x="490851" y="4292599"/>
                  </a:lnTo>
                  <a:lnTo>
                    <a:pt x="465622" y="4254499"/>
                  </a:lnTo>
                  <a:lnTo>
                    <a:pt x="440964" y="4216399"/>
                  </a:lnTo>
                  <a:lnTo>
                    <a:pt x="416885" y="4178299"/>
                  </a:lnTo>
                  <a:lnTo>
                    <a:pt x="393391" y="4140199"/>
                  </a:lnTo>
                  <a:lnTo>
                    <a:pt x="370493" y="4089399"/>
                  </a:lnTo>
                  <a:lnTo>
                    <a:pt x="348197" y="4051299"/>
                  </a:lnTo>
                  <a:lnTo>
                    <a:pt x="326512" y="4013199"/>
                  </a:lnTo>
                  <a:lnTo>
                    <a:pt x="305446" y="3975099"/>
                  </a:lnTo>
                  <a:lnTo>
                    <a:pt x="285007" y="3924299"/>
                  </a:lnTo>
                  <a:lnTo>
                    <a:pt x="265204" y="3886199"/>
                  </a:lnTo>
                  <a:lnTo>
                    <a:pt x="246044" y="3835399"/>
                  </a:lnTo>
                  <a:lnTo>
                    <a:pt x="227536" y="3797299"/>
                  </a:lnTo>
                  <a:lnTo>
                    <a:pt x="209688" y="3746499"/>
                  </a:lnTo>
                  <a:lnTo>
                    <a:pt x="192507" y="3708399"/>
                  </a:lnTo>
                  <a:lnTo>
                    <a:pt x="176003" y="3657599"/>
                  </a:lnTo>
                  <a:lnTo>
                    <a:pt x="160182" y="3619499"/>
                  </a:lnTo>
                  <a:lnTo>
                    <a:pt x="145054" y="3568699"/>
                  </a:lnTo>
                  <a:lnTo>
                    <a:pt x="130627" y="3517899"/>
                  </a:lnTo>
                  <a:lnTo>
                    <a:pt x="116908" y="3467099"/>
                  </a:lnTo>
                  <a:lnTo>
                    <a:pt x="103906" y="3428999"/>
                  </a:lnTo>
                  <a:lnTo>
                    <a:pt x="91629" y="3378199"/>
                  </a:lnTo>
                  <a:lnTo>
                    <a:pt x="80085" y="3327399"/>
                  </a:lnTo>
                  <a:lnTo>
                    <a:pt x="69282" y="3276599"/>
                  </a:lnTo>
                  <a:lnTo>
                    <a:pt x="59229" y="3225799"/>
                  </a:lnTo>
                  <a:lnTo>
                    <a:pt x="49933" y="3174999"/>
                  </a:lnTo>
                  <a:lnTo>
                    <a:pt x="41402" y="3124199"/>
                  </a:lnTo>
                  <a:lnTo>
                    <a:pt x="33646" y="3073399"/>
                  </a:lnTo>
                  <a:lnTo>
                    <a:pt x="26671" y="3022599"/>
                  </a:lnTo>
                  <a:lnTo>
                    <a:pt x="20486" y="2971799"/>
                  </a:lnTo>
                  <a:lnTo>
                    <a:pt x="15100" y="2920999"/>
                  </a:lnTo>
                  <a:lnTo>
                    <a:pt x="10520" y="2870199"/>
                  </a:lnTo>
                  <a:lnTo>
                    <a:pt x="6754" y="2819399"/>
                  </a:lnTo>
                  <a:lnTo>
                    <a:pt x="3811" y="2768599"/>
                  </a:lnTo>
                  <a:lnTo>
                    <a:pt x="1699" y="2717799"/>
                  </a:lnTo>
                  <a:lnTo>
                    <a:pt x="426" y="2654299"/>
                  </a:lnTo>
                  <a:lnTo>
                    <a:pt x="0" y="2616199"/>
                  </a:lnTo>
                  <a:lnTo>
                    <a:pt x="426" y="2552699"/>
                  </a:lnTo>
                  <a:lnTo>
                    <a:pt x="1699" y="2501899"/>
                  </a:lnTo>
                  <a:lnTo>
                    <a:pt x="3811" y="2451099"/>
                  </a:lnTo>
                  <a:lnTo>
                    <a:pt x="6754" y="2400299"/>
                  </a:lnTo>
                  <a:lnTo>
                    <a:pt x="10520" y="2336799"/>
                  </a:lnTo>
                  <a:lnTo>
                    <a:pt x="15100" y="2285999"/>
                  </a:lnTo>
                  <a:lnTo>
                    <a:pt x="20486" y="2235199"/>
                  </a:lnTo>
                  <a:lnTo>
                    <a:pt x="26671" y="2184399"/>
                  </a:lnTo>
                  <a:lnTo>
                    <a:pt x="33646" y="2133599"/>
                  </a:lnTo>
                  <a:lnTo>
                    <a:pt x="41402" y="2082799"/>
                  </a:lnTo>
                  <a:lnTo>
                    <a:pt x="49933" y="2031999"/>
                  </a:lnTo>
                  <a:lnTo>
                    <a:pt x="59229" y="1981199"/>
                  </a:lnTo>
                  <a:lnTo>
                    <a:pt x="69282" y="1930399"/>
                  </a:lnTo>
                  <a:lnTo>
                    <a:pt x="80085" y="1892299"/>
                  </a:lnTo>
                  <a:lnTo>
                    <a:pt x="91629" y="1841499"/>
                  </a:lnTo>
                  <a:lnTo>
                    <a:pt x="103906" y="1790699"/>
                  </a:lnTo>
                  <a:lnTo>
                    <a:pt x="116908" y="1739899"/>
                  </a:lnTo>
                  <a:lnTo>
                    <a:pt x="130627" y="1689099"/>
                  </a:lnTo>
                  <a:lnTo>
                    <a:pt x="145054" y="1650999"/>
                  </a:lnTo>
                  <a:lnTo>
                    <a:pt x="160182" y="1600199"/>
                  </a:lnTo>
                  <a:lnTo>
                    <a:pt x="176003" y="1549399"/>
                  </a:lnTo>
                  <a:lnTo>
                    <a:pt x="192507" y="1511299"/>
                  </a:lnTo>
                  <a:lnTo>
                    <a:pt x="209688" y="1460499"/>
                  </a:lnTo>
                  <a:lnTo>
                    <a:pt x="227536" y="1422399"/>
                  </a:lnTo>
                  <a:lnTo>
                    <a:pt x="246044" y="1371599"/>
                  </a:lnTo>
                  <a:lnTo>
                    <a:pt x="265204" y="1333499"/>
                  </a:lnTo>
                  <a:lnTo>
                    <a:pt x="285007" y="1282699"/>
                  </a:lnTo>
                  <a:lnTo>
                    <a:pt x="305446" y="1244599"/>
                  </a:lnTo>
                  <a:lnTo>
                    <a:pt x="326512" y="1206499"/>
                  </a:lnTo>
                  <a:lnTo>
                    <a:pt x="348197" y="1155699"/>
                  </a:lnTo>
                  <a:lnTo>
                    <a:pt x="370493" y="1117599"/>
                  </a:lnTo>
                  <a:lnTo>
                    <a:pt x="393391" y="1079499"/>
                  </a:lnTo>
                  <a:lnTo>
                    <a:pt x="416885" y="1041399"/>
                  </a:lnTo>
                  <a:lnTo>
                    <a:pt x="440964" y="1003299"/>
                  </a:lnTo>
                  <a:lnTo>
                    <a:pt x="465622" y="952499"/>
                  </a:lnTo>
                  <a:lnTo>
                    <a:pt x="490851" y="914399"/>
                  </a:lnTo>
                  <a:lnTo>
                    <a:pt x="516641" y="876299"/>
                  </a:lnTo>
                  <a:lnTo>
                    <a:pt x="542985" y="850899"/>
                  </a:lnTo>
                  <a:lnTo>
                    <a:pt x="569875" y="812799"/>
                  </a:lnTo>
                  <a:lnTo>
                    <a:pt x="597303" y="774699"/>
                  </a:lnTo>
                  <a:lnTo>
                    <a:pt x="625260" y="736599"/>
                  </a:lnTo>
                  <a:lnTo>
                    <a:pt x="653739" y="698499"/>
                  </a:lnTo>
                  <a:lnTo>
                    <a:pt x="682730" y="673099"/>
                  </a:lnTo>
                  <a:lnTo>
                    <a:pt x="712227" y="634999"/>
                  </a:lnTo>
                  <a:lnTo>
                    <a:pt x="742221" y="609599"/>
                  </a:lnTo>
                  <a:lnTo>
                    <a:pt x="772703" y="571499"/>
                  </a:lnTo>
                  <a:lnTo>
                    <a:pt x="803666" y="546099"/>
                  </a:lnTo>
                  <a:lnTo>
                    <a:pt x="835102" y="507999"/>
                  </a:lnTo>
                  <a:lnTo>
                    <a:pt x="867002" y="482599"/>
                  </a:lnTo>
                  <a:lnTo>
                    <a:pt x="899358" y="457199"/>
                  </a:lnTo>
                  <a:lnTo>
                    <a:pt x="932162" y="419099"/>
                  </a:lnTo>
                  <a:lnTo>
                    <a:pt x="999082" y="368299"/>
                  </a:lnTo>
                  <a:lnTo>
                    <a:pt x="1067697" y="317499"/>
                  </a:lnTo>
                  <a:lnTo>
                    <a:pt x="1137941" y="266699"/>
                  </a:lnTo>
                  <a:lnTo>
                    <a:pt x="1173653" y="253999"/>
                  </a:lnTo>
                  <a:lnTo>
                    <a:pt x="1246219" y="203199"/>
                  </a:lnTo>
                  <a:lnTo>
                    <a:pt x="1283056" y="190499"/>
                  </a:lnTo>
                  <a:lnTo>
                    <a:pt x="1320251" y="165099"/>
                  </a:lnTo>
                  <a:lnTo>
                    <a:pt x="1395685" y="139699"/>
                  </a:lnTo>
                  <a:lnTo>
                    <a:pt x="1433907" y="114299"/>
                  </a:lnTo>
                  <a:lnTo>
                    <a:pt x="1710131" y="25399"/>
                  </a:lnTo>
                  <a:lnTo>
                    <a:pt x="2458364" y="25399"/>
                  </a:lnTo>
                  <a:lnTo>
                    <a:pt x="2734588" y="114299"/>
                  </a:lnTo>
                  <a:lnTo>
                    <a:pt x="2753699" y="126999"/>
                  </a:lnTo>
                  <a:lnTo>
                    <a:pt x="1916299" y="126999"/>
                  </a:lnTo>
                  <a:lnTo>
                    <a:pt x="1874902" y="139699"/>
                  </a:lnTo>
                  <a:lnTo>
                    <a:pt x="1833760" y="139699"/>
                  </a:lnTo>
                  <a:lnTo>
                    <a:pt x="1792882" y="152399"/>
                  </a:lnTo>
                  <a:lnTo>
                    <a:pt x="1752277" y="152399"/>
                  </a:lnTo>
                  <a:lnTo>
                    <a:pt x="1476458" y="241299"/>
                  </a:lnTo>
                  <a:lnTo>
                    <a:pt x="1438368" y="266699"/>
                  </a:lnTo>
                  <a:lnTo>
                    <a:pt x="1400634" y="279399"/>
                  </a:lnTo>
                  <a:lnTo>
                    <a:pt x="1363266" y="304799"/>
                  </a:lnTo>
                  <a:lnTo>
                    <a:pt x="1326271" y="317499"/>
                  </a:lnTo>
                  <a:lnTo>
                    <a:pt x="1289660" y="342899"/>
                  </a:lnTo>
                  <a:lnTo>
                    <a:pt x="1253441" y="355599"/>
                  </a:lnTo>
                  <a:lnTo>
                    <a:pt x="1182219" y="406399"/>
                  </a:lnTo>
                  <a:lnTo>
                    <a:pt x="1112678" y="457199"/>
                  </a:lnTo>
                  <a:lnTo>
                    <a:pt x="1044891" y="507999"/>
                  </a:lnTo>
                  <a:lnTo>
                    <a:pt x="1011679" y="533399"/>
                  </a:lnTo>
                  <a:lnTo>
                    <a:pt x="978933" y="558799"/>
                  </a:lnTo>
                  <a:lnTo>
                    <a:pt x="946662" y="584199"/>
                  </a:lnTo>
                  <a:lnTo>
                    <a:pt x="914876" y="622299"/>
                  </a:lnTo>
                  <a:lnTo>
                    <a:pt x="883584" y="647699"/>
                  </a:lnTo>
                  <a:lnTo>
                    <a:pt x="852795" y="685799"/>
                  </a:lnTo>
                  <a:lnTo>
                    <a:pt x="822519" y="711199"/>
                  </a:lnTo>
                  <a:lnTo>
                    <a:pt x="792763" y="749299"/>
                  </a:lnTo>
                  <a:lnTo>
                    <a:pt x="763539" y="787399"/>
                  </a:lnTo>
                  <a:lnTo>
                    <a:pt x="734854" y="812799"/>
                  </a:lnTo>
                  <a:lnTo>
                    <a:pt x="706718" y="850899"/>
                  </a:lnTo>
                  <a:lnTo>
                    <a:pt x="679141" y="888999"/>
                  </a:lnTo>
                  <a:lnTo>
                    <a:pt x="652131" y="927099"/>
                  </a:lnTo>
                  <a:lnTo>
                    <a:pt x="625698" y="965199"/>
                  </a:lnTo>
                  <a:lnTo>
                    <a:pt x="599851" y="1003299"/>
                  </a:lnTo>
                  <a:lnTo>
                    <a:pt x="574598" y="1041399"/>
                  </a:lnTo>
                  <a:lnTo>
                    <a:pt x="549950" y="1079499"/>
                  </a:lnTo>
                  <a:lnTo>
                    <a:pt x="525916" y="1117599"/>
                  </a:lnTo>
                  <a:lnTo>
                    <a:pt x="502504" y="1155699"/>
                  </a:lnTo>
                  <a:lnTo>
                    <a:pt x="479724" y="1193799"/>
                  </a:lnTo>
                  <a:lnTo>
                    <a:pt x="457585" y="1244599"/>
                  </a:lnTo>
                  <a:lnTo>
                    <a:pt x="436097" y="1282699"/>
                  </a:lnTo>
                  <a:lnTo>
                    <a:pt x="415268" y="1320799"/>
                  </a:lnTo>
                  <a:lnTo>
                    <a:pt x="395108" y="1371599"/>
                  </a:lnTo>
                  <a:lnTo>
                    <a:pt x="375625" y="1409699"/>
                  </a:lnTo>
                  <a:lnTo>
                    <a:pt x="356830" y="1460499"/>
                  </a:lnTo>
                  <a:lnTo>
                    <a:pt x="338731" y="1498599"/>
                  </a:lnTo>
                  <a:lnTo>
                    <a:pt x="321337" y="1549399"/>
                  </a:lnTo>
                  <a:lnTo>
                    <a:pt x="304658" y="1587499"/>
                  </a:lnTo>
                  <a:lnTo>
                    <a:pt x="288704" y="1638299"/>
                  </a:lnTo>
                  <a:lnTo>
                    <a:pt x="273482" y="1689099"/>
                  </a:lnTo>
                  <a:lnTo>
                    <a:pt x="259002" y="1739899"/>
                  </a:lnTo>
                  <a:lnTo>
                    <a:pt x="245274" y="1777999"/>
                  </a:lnTo>
                  <a:lnTo>
                    <a:pt x="232307" y="1828799"/>
                  </a:lnTo>
                  <a:lnTo>
                    <a:pt x="220110" y="1879599"/>
                  </a:lnTo>
                  <a:lnTo>
                    <a:pt x="208691" y="1930399"/>
                  </a:lnTo>
                  <a:lnTo>
                    <a:pt x="198061" y="1981199"/>
                  </a:lnTo>
                  <a:lnTo>
                    <a:pt x="188229" y="2031999"/>
                  </a:lnTo>
                  <a:lnTo>
                    <a:pt x="179203" y="2082799"/>
                  </a:lnTo>
                  <a:lnTo>
                    <a:pt x="170993" y="2133599"/>
                  </a:lnTo>
                  <a:lnTo>
                    <a:pt x="163609" y="2184399"/>
                  </a:lnTo>
                  <a:lnTo>
                    <a:pt x="157058" y="2235199"/>
                  </a:lnTo>
                  <a:lnTo>
                    <a:pt x="151352" y="2285999"/>
                  </a:lnTo>
                  <a:lnTo>
                    <a:pt x="146497" y="2336799"/>
                  </a:lnTo>
                  <a:lnTo>
                    <a:pt x="142505" y="2387599"/>
                  </a:lnTo>
                  <a:lnTo>
                    <a:pt x="139384" y="2451099"/>
                  </a:lnTo>
                  <a:lnTo>
                    <a:pt x="137144" y="2501899"/>
                  </a:lnTo>
                  <a:lnTo>
                    <a:pt x="135792" y="2552699"/>
                  </a:lnTo>
                  <a:lnTo>
                    <a:pt x="135340" y="2603499"/>
                  </a:lnTo>
                  <a:lnTo>
                    <a:pt x="135792" y="2654299"/>
                  </a:lnTo>
                  <a:lnTo>
                    <a:pt x="137144" y="2717799"/>
                  </a:lnTo>
                  <a:lnTo>
                    <a:pt x="139384" y="2768599"/>
                  </a:lnTo>
                  <a:lnTo>
                    <a:pt x="142505" y="2819399"/>
                  </a:lnTo>
                  <a:lnTo>
                    <a:pt x="146497" y="2870199"/>
                  </a:lnTo>
                  <a:lnTo>
                    <a:pt x="151352" y="2920999"/>
                  </a:lnTo>
                  <a:lnTo>
                    <a:pt x="157058" y="2971799"/>
                  </a:lnTo>
                  <a:lnTo>
                    <a:pt x="163609" y="3035299"/>
                  </a:lnTo>
                  <a:lnTo>
                    <a:pt x="170993" y="3086099"/>
                  </a:lnTo>
                  <a:lnTo>
                    <a:pt x="179203" y="3136899"/>
                  </a:lnTo>
                  <a:lnTo>
                    <a:pt x="188229" y="3187699"/>
                  </a:lnTo>
                  <a:lnTo>
                    <a:pt x="198061" y="3238499"/>
                  </a:lnTo>
                  <a:lnTo>
                    <a:pt x="208691" y="3276599"/>
                  </a:lnTo>
                  <a:lnTo>
                    <a:pt x="220110" y="3327399"/>
                  </a:lnTo>
                  <a:lnTo>
                    <a:pt x="232307" y="3378199"/>
                  </a:lnTo>
                  <a:lnTo>
                    <a:pt x="245274" y="3428999"/>
                  </a:lnTo>
                  <a:lnTo>
                    <a:pt x="259002" y="3479799"/>
                  </a:lnTo>
                  <a:lnTo>
                    <a:pt x="273482" y="3530599"/>
                  </a:lnTo>
                  <a:lnTo>
                    <a:pt x="288704" y="3568699"/>
                  </a:lnTo>
                  <a:lnTo>
                    <a:pt x="304658" y="3619499"/>
                  </a:lnTo>
                  <a:lnTo>
                    <a:pt x="321337" y="3670299"/>
                  </a:lnTo>
                  <a:lnTo>
                    <a:pt x="338731" y="3708399"/>
                  </a:lnTo>
                  <a:lnTo>
                    <a:pt x="356830" y="3759199"/>
                  </a:lnTo>
                  <a:lnTo>
                    <a:pt x="375625" y="3797299"/>
                  </a:lnTo>
                  <a:lnTo>
                    <a:pt x="395108" y="3848099"/>
                  </a:lnTo>
                  <a:lnTo>
                    <a:pt x="415268" y="3886199"/>
                  </a:lnTo>
                  <a:lnTo>
                    <a:pt x="436097" y="3936999"/>
                  </a:lnTo>
                  <a:lnTo>
                    <a:pt x="457585" y="3975099"/>
                  </a:lnTo>
                  <a:lnTo>
                    <a:pt x="479724" y="4013199"/>
                  </a:lnTo>
                  <a:lnTo>
                    <a:pt x="502504" y="4051299"/>
                  </a:lnTo>
                  <a:lnTo>
                    <a:pt x="525916" y="4102099"/>
                  </a:lnTo>
                  <a:lnTo>
                    <a:pt x="549950" y="4140199"/>
                  </a:lnTo>
                  <a:lnTo>
                    <a:pt x="574598" y="4178299"/>
                  </a:lnTo>
                  <a:lnTo>
                    <a:pt x="599851" y="4216399"/>
                  </a:lnTo>
                  <a:lnTo>
                    <a:pt x="625698" y="4254499"/>
                  </a:lnTo>
                  <a:lnTo>
                    <a:pt x="652131" y="4292599"/>
                  </a:lnTo>
                  <a:lnTo>
                    <a:pt x="679141" y="4330699"/>
                  </a:lnTo>
                  <a:lnTo>
                    <a:pt x="706718" y="4356099"/>
                  </a:lnTo>
                  <a:lnTo>
                    <a:pt x="734854" y="4394199"/>
                  </a:lnTo>
                  <a:lnTo>
                    <a:pt x="763539" y="4432299"/>
                  </a:lnTo>
                  <a:lnTo>
                    <a:pt x="792763" y="4470399"/>
                  </a:lnTo>
                  <a:lnTo>
                    <a:pt x="822519" y="4495799"/>
                  </a:lnTo>
                  <a:lnTo>
                    <a:pt x="852795" y="4533899"/>
                  </a:lnTo>
                  <a:lnTo>
                    <a:pt x="883584" y="4559299"/>
                  </a:lnTo>
                  <a:lnTo>
                    <a:pt x="914876" y="4597399"/>
                  </a:lnTo>
                  <a:lnTo>
                    <a:pt x="946662" y="4622799"/>
                  </a:lnTo>
                  <a:lnTo>
                    <a:pt x="978933" y="4648199"/>
                  </a:lnTo>
                  <a:lnTo>
                    <a:pt x="1011679" y="4673599"/>
                  </a:lnTo>
                  <a:lnTo>
                    <a:pt x="1044891" y="4711699"/>
                  </a:lnTo>
                  <a:lnTo>
                    <a:pt x="1112678" y="4762499"/>
                  </a:lnTo>
                  <a:lnTo>
                    <a:pt x="1182219" y="4813299"/>
                  </a:lnTo>
                  <a:lnTo>
                    <a:pt x="1217625" y="4825999"/>
                  </a:lnTo>
                  <a:lnTo>
                    <a:pt x="1289660" y="4876799"/>
                  </a:lnTo>
                  <a:lnTo>
                    <a:pt x="1326271" y="4889499"/>
                  </a:lnTo>
                  <a:lnTo>
                    <a:pt x="1363266" y="4914899"/>
                  </a:lnTo>
                  <a:lnTo>
                    <a:pt x="1400634" y="4927599"/>
                  </a:lnTo>
                  <a:lnTo>
                    <a:pt x="1438368" y="4952999"/>
                  </a:lnTo>
                  <a:lnTo>
                    <a:pt x="1553668" y="4991099"/>
                  </a:lnTo>
                  <a:lnTo>
                    <a:pt x="1592770" y="5016499"/>
                  </a:lnTo>
                  <a:lnTo>
                    <a:pt x="1632191" y="5029199"/>
                  </a:lnTo>
                  <a:lnTo>
                    <a:pt x="1671922" y="5029199"/>
                  </a:lnTo>
                  <a:lnTo>
                    <a:pt x="1792882" y="5067299"/>
                  </a:lnTo>
                  <a:lnTo>
                    <a:pt x="1833760" y="5067299"/>
                  </a:lnTo>
                  <a:lnTo>
                    <a:pt x="1874902" y="5079999"/>
                  </a:lnTo>
                  <a:lnTo>
                    <a:pt x="1957941" y="5079999"/>
                  </a:lnTo>
                  <a:lnTo>
                    <a:pt x="1999819" y="5092699"/>
                  </a:lnTo>
                  <a:lnTo>
                    <a:pt x="2734588" y="5092699"/>
                  </a:lnTo>
                  <a:lnTo>
                    <a:pt x="2696040" y="5105399"/>
                  </a:lnTo>
                  <a:lnTo>
                    <a:pt x="2657175" y="5130799"/>
                  </a:lnTo>
                  <a:lnTo>
                    <a:pt x="2538752" y="5168899"/>
                  </a:lnTo>
                  <a:close/>
                </a:path>
                <a:path w="4168140" h="5219700">
                  <a:moveTo>
                    <a:pt x="2734588" y="5092699"/>
                  </a:moveTo>
                  <a:lnTo>
                    <a:pt x="2168676" y="5092699"/>
                  </a:lnTo>
                  <a:lnTo>
                    <a:pt x="2210555" y="5079999"/>
                  </a:lnTo>
                  <a:lnTo>
                    <a:pt x="2293593" y="5079999"/>
                  </a:lnTo>
                  <a:lnTo>
                    <a:pt x="2334735" y="5067299"/>
                  </a:lnTo>
                  <a:lnTo>
                    <a:pt x="2375614" y="5067299"/>
                  </a:lnTo>
                  <a:lnTo>
                    <a:pt x="2496573" y="5029199"/>
                  </a:lnTo>
                  <a:lnTo>
                    <a:pt x="2536304" y="5029199"/>
                  </a:lnTo>
                  <a:lnTo>
                    <a:pt x="2575725" y="5016499"/>
                  </a:lnTo>
                  <a:lnTo>
                    <a:pt x="2614827" y="4991099"/>
                  </a:lnTo>
                  <a:lnTo>
                    <a:pt x="2730127" y="4952999"/>
                  </a:lnTo>
                  <a:lnTo>
                    <a:pt x="2767861" y="4927599"/>
                  </a:lnTo>
                  <a:lnTo>
                    <a:pt x="2805230" y="4914899"/>
                  </a:lnTo>
                  <a:lnTo>
                    <a:pt x="2842225" y="4889499"/>
                  </a:lnTo>
                  <a:lnTo>
                    <a:pt x="2878836" y="4876799"/>
                  </a:lnTo>
                  <a:lnTo>
                    <a:pt x="2950871" y="4825999"/>
                  </a:lnTo>
                  <a:lnTo>
                    <a:pt x="2986276" y="4813299"/>
                  </a:lnTo>
                  <a:lnTo>
                    <a:pt x="3055818" y="4762499"/>
                  </a:lnTo>
                  <a:lnTo>
                    <a:pt x="3123604" y="4711699"/>
                  </a:lnTo>
                  <a:lnTo>
                    <a:pt x="3156816" y="4673599"/>
                  </a:lnTo>
                  <a:lnTo>
                    <a:pt x="3189563" y="4648199"/>
                  </a:lnTo>
                  <a:lnTo>
                    <a:pt x="3221833" y="4622799"/>
                  </a:lnTo>
                  <a:lnTo>
                    <a:pt x="3253619" y="4597399"/>
                  </a:lnTo>
                  <a:lnTo>
                    <a:pt x="3284911" y="4559299"/>
                  </a:lnTo>
                  <a:lnTo>
                    <a:pt x="3315700" y="4533899"/>
                  </a:lnTo>
                  <a:lnTo>
                    <a:pt x="3345977" y="4495799"/>
                  </a:lnTo>
                  <a:lnTo>
                    <a:pt x="3375732" y="4470399"/>
                  </a:lnTo>
                  <a:lnTo>
                    <a:pt x="3404957" y="4432299"/>
                  </a:lnTo>
                  <a:lnTo>
                    <a:pt x="3433641" y="4394199"/>
                  </a:lnTo>
                  <a:lnTo>
                    <a:pt x="3461777" y="4356099"/>
                  </a:lnTo>
                  <a:lnTo>
                    <a:pt x="3489354" y="4330699"/>
                  </a:lnTo>
                  <a:lnTo>
                    <a:pt x="3516364" y="4292599"/>
                  </a:lnTo>
                  <a:lnTo>
                    <a:pt x="3542797" y="4254499"/>
                  </a:lnTo>
                  <a:lnTo>
                    <a:pt x="3568645" y="4216399"/>
                  </a:lnTo>
                  <a:lnTo>
                    <a:pt x="3593897" y="4178299"/>
                  </a:lnTo>
                  <a:lnTo>
                    <a:pt x="3618545" y="4140199"/>
                  </a:lnTo>
                  <a:lnTo>
                    <a:pt x="3642579" y="4102099"/>
                  </a:lnTo>
                  <a:lnTo>
                    <a:pt x="3665991" y="4051299"/>
                  </a:lnTo>
                  <a:lnTo>
                    <a:pt x="3688771" y="4013199"/>
                  </a:lnTo>
                  <a:lnTo>
                    <a:pt x="3710910" y="3975099"/>
                  </a:lnTo>
                  <a:lnTo>
                    <a:pt x="3732398" y="3936999"/>
                  </a:lnTo>
                  <a:lnTo>
                    <a:pt x="3753227" y="3886199"/>
                  </a:lnTo>
                  <a:lnTo>
                    <a:pt x="3773388" y="3848099"/>
                  </a:lnTo>
                  <a:lnTo>
                    <a:pt x="3792870" y="3797299"/>
                  </a:lnTo>
                  <a:lnTo>
                    <a:pt x="3811665" y="3759199"/>
                  </a:lnTo>
                  <a:lnTo>
                    <a:pt x="3829764" y="3708399"/>
                  </a:lnTo>
                  <a:lnTo>
                    <a:pt x="3847158" y="3670299"/>
                  </a:lnTo>
                  <a:lnTo>
                    <a:pt x="3863837" y="3619499"/>
                  </a:lnTo>
                  <a:lnTo>
                    <a:pt x="3879792" y="3568699"/>
                  </a:lnTo>
                  <a:lnTo>
                    <a:pt x="3895013" y="3530599"/>
                  </a:lnTo>
                  <a:lnTo>
                    <a:pt x="3909493" y="3479799"/>
                  </a:lnTo>
                  <a:lnTo>
                    <a:pt x="3923221" y="3428999"/>
                  </a:lnTo>
                  <a:lnTo>
                    <a:pt x="3936188" y="3378199"/>
                  </a:lnTo>
                  <a:lnTo>
                    <a:pt x="3948386" y="3327399"/>
                  </a:lnTo>
                  <a:lnTo>
                    <a:pt x="3959804" y="3276599"/>
                  </a:lnTo>
                  <a:lnTo>
                    <a:pt x="3970434" y="3238499"/>
                  </a:lnTo>
                  <a:lnTo>
                    <a:pt x="3980266" y="3187699"/>
                  </a:lnTo>
                  <a:lnTo>
                    <a:pt x="3989292" y="3136899"/>
                  </a:lnTo>
                  <a:lnTo>
                    <a:pt x="3997502" y="3086099"/>
                  </a:lnTo>
                  <a:lnTo>
                    <a:pt x="4004886" y="3035299"/>
                  </a:lnTo>
                  <a:lnTo>
                    <a:pt x="4011437" y="2971799"/>
                  </a:lnTo>
                  <a:lnTo>
                    <a:pt x="4017143" y="2920999"/>
                  </a:lnTo>
                  <a:lnTo>
                    <a:pt x="4021998" y="2870199"/>
                  </a:lnTo>
                  <a:lnTo>
                    <a:pt x="4025990" y="2819399"/>
                  </a:lnTo>
                  <a:lnTo>
                    <a:pt x="4029111" y="2768599"/>
                  </a:lnTo>
                  <a:lnTo>
                    <a:pt x="4031351" y="2717799"/>
                  </a:lnTo>
                  <a:lnTo>
                    <a:pt x="4032703" y="2654299"/>
                  </a:lnTo>
                  <a:lnTo>
                    <a:pt x="4033155" y="2603499"/>
                  </a:lnTo>
                  <a:lnTo>
                    <a:pt x="4032703" y="2552699"/>
                  </a:lnTo>
                  <a:lnTo>
                    <a:pt x="4031351" y="2501899"/>
                  </a:lnTo>
                  <a:lnTo>
                    <a:pt x="4029111" y="2451099"/>
                  </a:lnTo>
                  <a:lnTo>
                    <a:pt x="4025990" y="2387599"/>
                  </a:lnTo>
                  <a:lnTo>
                    <a:pt x="4021998" y="2336799"/>
                  </a:lnTo>
                  <a:lnTo>
                    <a:pt x="4017143" y="2285999"/>
                  </a:lnTo>
                  <a:lnTo>
                    <a:pt x="4011437" y="2235199"/>
                  </a:lnTo>
                  <a:lnTo>
                    <a:pt x="4004886" y="2184399"/>
                  </a:lnTo>
                  <a:lnTo>
                    <a:pt x="3997502" y="2133599"/>
                  </a:lnTo>
                  <a:lnTo>
                    <a:pt x="3989292" y="2082799"/>
                  </a:lnTo>
                  <a:lnTo>
                    <a:pt x="3980266" y="2031999"/>
                  </a:lnTo>
                  <a:lnTo>
                    <a:pt x="3970434" y="1981199"/>
                  </a:lnTo>
                  <a:lnTo>
                    <a:pt x="3959804" y="1930399"/>
                  </a:lnTo>
                  <a:lnTo>
                    <a:pt x="3948386" y="1879599"/>
                  </a:lnTo>
                  <a:lnTo>
                    <a:pt x="3936188" y="1828799"/>
                  </a:lnTo>
                  <a:lnTo>
                    <a:pt x="3923221" y="1777999"/>
                  </a:lnTo>
                  <a:lnTo>
                    <a:pt x="3909493" y="1739899"/>
                  </a:lnTo>
                  <a:lnTo>
                    <a:pt x="3895013" y="1689099"/>
                  </a:lnTo>
                  <a:lnTo>
                    <a:pt x="3879792" y="1638299"/>
                  </a:lnTo>
                  <a:lnTo>
                    <a:pt x="3863837" y="1587499"/>
                  </a:lnTo>
                  <a:lnTo>
                    <a:pt x="3847158" y="1549399"/>
                  </a:lnTo>
                  <a:lnTo>
                    <a:pt x="3829764" y="1498599"/>
                  </a:lnTo>
                  <a:lnTo>
                    <a:pt x="3811665" y="1460499"/>
                  </a:lnTo>
                  <a:lnTo>
                    <a:pt x="3792870" y="1409699"/>
                  </a:lnTo>
                  <a:lnTo>
                    <a:pt x="3773388" y="1371599"/>
                  </a:lnTo>
                  <a:lnTo>
                    <a:pt x="3753227" y="1320799"/>
                  </a:lnTo>
                  <a:lnTo>
                    <a:pt x="3732398" y="1282699"/>
                  </a:lnTo>
                  <a:lnTo>
                    <a:pt x="3710910" y="1244599"/>
                  </a:lnTo>
                  <a:lnTo>
                    <a:pt x="3688771" y="1193799"/>
                  </a:lnTo>
                  <a:lnTo>
                    <a:pt x="3665991" y="1155699"/>
                  </a:lnTo>
                  <a:lnTo>
                    <a:pt x="3642579" y="1117599"/>
                  </a:lnTo>
                  <a:lnTo>
                    <a:pt x="3618545" y="1079499"/>
                  </a:lnTo>
                  <a:lnTo>
                    <a:pt x="3593897" y="1041399"/>
                  </a:lnTo>
                  <a:lnTo>
                    <a:pt x="3568645" y="1003299"/>
                  </a:lnTo>
                  <a:lnTo>
                    <a:pt x="3542797" y="965199"/>
                  </a:lnTo>
                  <a:lnTo>
                    <a:pt x="3516364" y="927099"/>
                  </a:lnTo>
                  <a:lnTo>
                    <a:pt x="3489354" y="888999"/>
                  </a:lnTo>
                  <a:lnTo>
                    <a:pt x="3461777" y="850899"/>
                  </a:lnTo>
                  <a:lnTo>
                    <a:pt x="3433641" y="812799"/>
                  </a:lnTo>
                  <a:lnTo>
                    <a:pt x="3404957" y="787399"/>
                  </a:lnTo>
                  <a:lnTo>
                    <a:pt x="3375732" y="749299"/>
                  </a:lnTo>
                  <a:lnTo>
                    <a:pt x="3345977" y="711199"/>
                  </a:lnTo>
                  <a:lnTo>
                    <a:pt x="3315700" y="685799"/>
                  </a:lnTo>
                  <a:lnTo>
                    <a:pt x="3284911" y="647699"/>
                  </a:lnTo>
                  <a:lnTo>
                    <a:pt x="3253619" y="622299"/>
                  </a:lnTo>
                  <a:lnTo>
                    <a:pt x="3221833" y="584199"/>
                  </a:lnTo>
                  <a:lnTo>
                    <a:pt x="3189563" y="558799"/>
                  </a:lnTo>
                  <a:lnTo>
                    <a:pt x="3156816" y="533399"/>
                  </a:lnTo>
                  <a:lnTo>
                    <a:pt x="3123604" y="507999"/>
                  </a:lnTo>
                  <a:lnTo>
                    <a:pt x="3055818" y="457199"/>
                  </a:lnTo>
                  <a:lnTo>
                    <a:pt x="2986276" y="406399"/>
                  </a:lnTo>
                  <a:lnTo>
                    <a:pt x="2915054" y="355599"/>
                  </a:lnTo>
                  <a:lnTo>
                    <a:pt x="2878836" y="342899"/>
                  </a:lnTo>
                  <a:lnTo>
                    <a:pt x="2842225" y="317499"/>
                  </a:lnTo>
                  <a:lnTo>
                    <a:pt x="2805230" y="304799"/>
                  </a:lnTo>
                  <a:lnTo>
                    <a:pt x="2767861" y="279399"/>
                  </a:lnTo>
                  <a:lnTo>
                    <a:pt x="2730127" y="266699"/>
                  </a:lnTo>
                  <a:lnTo>
                    <a:pt x="2692038" y="241299"/>
                  </a:lnTo>
                  <a:lnTo>
                    <a:pt x="2416219" y="152399"/>
                  </a:lnTo>
                  <a:lnTo>
                    <a:pt x="2375614" y="152399"/>
                  </a:lnTo>
                  <a:lnTo>
                    <a:pt x="2334735" y="139699"/>
                  </a:lnTo>
                  <a:lnTo>
                    <a:pt x="2293593" y="139699"/>
                  </a:lnTo>
                  <a:lnTo>
                    <a:pt x="2252197" y="126999"/>
                  </a:lnTo>
                  <a:lnTo>
                    <a:pt x="2753699" y="126999"/>
                  </a:lnTo>
                  <a:lnTo>
                    <a:pt x="2772810" y="139699"/>
                  </a:lnTo>
                  <a:lnTo>
                    <a:pt x="2848244" y="165099"/>
                  </a:lnTo>
                  <a:lnTo>
                    <a:pt x="2885440" y="190499"/>
                  </a:lnTo>
                  <a:lnTo>
                    <a:pt x="2922277" y="203199"/>
                  </a:lnTo>
                  <a:lnTo>
                    <a:pt x="2994842" y="253999"/>
                  </a:lnTo>
                  <a:lnTo>
                    <a:pt x="3100799" y="317499"/>
                  </a:lnTo>
                  <a:lnTo>
                    <a:pt x="3169413" y="368299"/>
                  </a:lnTo>
                  <a:lnTo>
                    <a:pt x="3236333" y="419099"/>
                  </a:lnTo>
                  <a:lnTo>
                    <a:pt x="3269138" y="457199"/>
                  </a:lnTo>
                  <a:lnTo>
                    <a:pt x="3301494" y="482599"/>
                  </a:lnTo>
                  <a:lnTo>
                    <a:pt x="3333394" y="507999"/>
                  </a:lnTo>
                  <a:lnTo>
                    <a:pt x="3364829" y="546099"/>
                  </a:lnTo>
                  <a:lnTo>
                    <a:pt x="3395792" y="571499"/>
                  </a:lnTo>
                  <a:lnTo>
                    <a:pt x="3426275" y="609599"/>
                  </a:lnTo>
                  <a:lnTo>
                    <a:pt x="3456268" y="634999"/>
                  </a:lnTo>
                  <a:lnTo>
                    <a:pt x="3485765" y="673099"/>
                  </a:lnTo>
                  <a:lnTo>
                    <a:pt x="3514757" y="698499"/>
                  </a:lnTo>
                  <a:lnTo>
                    <a:pt x="3543235" y="736599"/>
                  </a:lnTo>
                  <a:lnTo>
                    <a:pt x="3571193" y="774699"/>
                  </a:lnTo>
                  <a:lnTo>
                    <a:pt x="3598620" y="812799"/>
                  </a:lnTo>
                  <a:lnTo>
                    <a:pt x="3625510" y="850899"/>
                  </a:lnTo>
                  <a:lnTo>
                    <a:pt x="3651855" y="876299"/>
                  </a:lnTo>
                  <a:lnTo>
                    <a:pt x="3677645" y="914399"/>
                  </a:lnTo>
                  <a:lnTo>
                    <a:pt x="3702873" y="952499"/>
                  </a:lnTo>
                  <a:lnTo>
                    <a:pt x="3727531" y="1003299"/>
                  </a:lnTo>
                  <a:lnTo>
                    <a:pt x="3751611" y="1041399"/>
                  </a:lnTo>
                  <a:lnTo>
                    <a:pt x="3775104" y="1079499"/>
                  </a:lnTo>
                  <a:lnTo>
                    <a:pt x="3798003" y="1117599"/>
                  </a:lnTo>
                  <a:lnTo>
                    <a:pt x="3820299" y="1155699"/>
                  </a:lnTo>
                  <a:lnTo>
                    <a:pt x="3841984" y="1206499"/>
                  </a:lnTo>
                  <a:lnTo>
                    <a:pt x="3863050" y="1244599"/>
                  </a:lnTo>
                  <a:lnTo>
                    <a:pt x="3883488" y="1282699"/>
                  </a:lnTo>
                  <a:lnTo>
                    <a:pt x="3903292" y="1333499"/>
                  </a:lnTo>
                  <a:lnTo>
                    <a:pt x="3922451" y="1371599"/>
                  </a:lnTo>
                  <a:lnTo>
                    <a:pt x="3940960" y="1422399"/>
                  </a:lnTo>
                  <a:lnTo>
                    <a:pt x="3958808" y="1460499"/>
                  </a:lnTo>
                  <a:lnTo>
                    <a:pt x="3975989" y="1511299"/>
                  </a:lnTo>
                  <a:lnTo>
                    <a:pt x="3992493" y="1549399"/>
                  </a:lnTo>
                  <a:lnTo>
                    <a:pt x="4008313" y="1600199"/>
                  </a:lnTo>
                  <a:lnTo>
                    <a:pt x="4023441" y="1650999"/>
                  </a:lnTo>
                  <a:lnTo>
                    <a:pt x="4037869" y="1689099"/>
                  </a:lnTo>
                  <a:lnTo>
                    <a:pt x="4051587" y="1739899"/>
                  </a:lnTo>
                  <a:lnTo>
                    <a:pt x="4064589" y="1790699"/>
                  </a:lnTo>
                  <a:lnTo>
                    <a:pt x="4076867" y="1841499"/>
                  </a:lnTo>
                  <a:lnTo>
                    <a:pt x="4088411" y="1892299"/>
                  </a:lnTo>
                  <a:lnTo>
                    <a:pt x="4099214" y="1930399"/>
                  </a:lnTo>
                  <a:lnTo>
                    <a:pt x="4109267" y="1981199"/>
                  </a:lnTo>
                  <a:lnTo>
                    <a:pt x="4118563" y="2031999"/>
                  </a:lnTo>
                  <a:lnTo>
                    <a:pt x="4127093" y="2082799"/>
                  </a:lnTo>
                  <a:lnTo>
                    <a:pt x="4134850" y="2133599"/>
                  </a:lnTo>
                  <a:lnTo>
                    <a:pt x="4141825" y="2184399"/>
                  </a:lnTo>
                  <a:lnTo>
                    <a:pt x="4148009" y="2235199"/>
                  </a:lnTo>
                  <a:lnTo>
                    <a:pt x="4153396" y="2285999"/>
                  </a:lnTo>
                  <a:lnTo>
                    <a:pt x="4157976" y="2336799"/>
                  </a:lnTo>
                  <a:lnTo>
                    <a:pt x="4161742" y="2400299"/>
                  </a:lnTo>
                  <a:lnTo>
                    <a:pt x="4164685" y="2451099"/>
                  </a:lnTo>
                  <a:lnTo>
                    <a:pt x="4166797" y="2501899"/>
                  </a:lnTo>
                  <a:lnTo>
                    <a:pt x="4167914" y="2552699"/>
                  </a:lnTo>
                  <a:lnTo>
                    <a:pt x="4167914" y="2666999"/>
                  </a:lnTo>
                  <a:lnTo>
                    <a:pt x="4166797" y="2717799"/>
                  </a:lnTo>
                  <a:lnTo>
                    <a:pt x="4164685" y="2768599"/>
                  </a:lnTo>
                  <a:lnTo>
                    <a:pt x="4161742" y="2819399"/>
                  </a:lnTo>
                  <a:lnTo>
                    <a:pt x="4157976" y="2870199"/>
                  </a:lnTo>
                  <a:lnTo>
                    <a:pt x="4153396" y="2920999"/>
                  </a:lnTo>
                  <a:lnTo>
                    <a:pt x="4148009" y="2971799"/>
                  </a:lnTo>
                  <a:lnTo>
                    <a:pt x="4141825" y="3022599"/>
                  </a:lnTo>
                  <a:lnTo>
                    <a:pt x="4134850" y="3073399"/>
                  </a:lnTo>
                  <a:lnTo>
                    <a:pt x="4127093" y="3124199"/>
                  </a:lnTo>
                  <a:lnTo>
                    <a:pt x="4118563" y="3174999"/>
                  </a:lnTo>
                  <a:lnTo>
                    <a:pt x="4109267" y="3225799"/>
                  </a:lnTo>
                  <a:lnTo>
                    <a:pt x="4099214" y="3276599"/>
                  </a:lnTo>
                  <a:lnTo>
                    <a:pt x="4088411" y="3327399"/>
                  </a:lnTo>
                  <a:lnTo>
                    <a:pt x="4076867" y="3378199"/>
                  </a:lnTo>
                  <a:lnTo>
                    <a:pt x="4064589" y="3428999"/>
                  </a:lnTo>
                  <a:lnTo>
                    <a:pt x="4051587" y="3467099"/>
                  </a:lnTo>
                  <a:lnTo>
                    <a:pt x="4037869" y="3517899"/>
                  </a:lnTo>
                  <a:lnTo>
                    <a:pt x="4023441" y="3568699"/>
                  </a:lnTo>
                  <a:lnTo>
                    <a:pt x="4008313" y="3619499"/>
                  </a:lnTo>
                  <a:lnTo>
                    <a:pt x="3992493" y="3657599"/>
                  </a:lnTo>
                  <a:lnTo>
                    <a:pt x="3975989" y="3708399"/>
                  </a:lnTo>
                  <a:lnTo>
                    <a:pt x="3958808" y="3746499"/>
                  </a:lnTo>
                  <a:lnTo>
                    <a:pt x="3940960" y="3797299"/>
                  </a:lnTo>
                  <a:lnTo>
                    <a:pt x="3922451" y="3835399"/>
                  </a:lnTo>
                  <a:lnTo>
                    <a:pt x="3903292" y="3886199"/>
                  </a:lnTo>
                  <a:lnTo>
                    <a:pt x="3883488" y="3924299"/>
                  </a:lnTo>
                  <a:lnTo>
                    <a:pt x="3863050" y="3975099"/>
                  </a:lnTo>
                  <a:lnTo>
                    <a:pt x="3841984" y="4013199"/>
                  </a:lnTo>
                  <a:lnTo>
                    <a:pt x="3820299" y="4051299"/>
                  </a:lnTo>
                  <a:lnTo>
                    <a:pt x="3798003" y="4089399"/>
                  </a:lnTo>
                  <a:lnTo>
                    <a:pt x="3775104" y="4140199"/>
                  </a:lnTo>
                  <a:lnTo>
                    <a:pt x="3751611" y="4178299"/>
                  </a:lnTo>
                  <a:lnTo>
                    <a:pt x="3727531" y="4216399"/>
                  </a:lnTo>
                  <a:lnTo>
                    <a:pt x="3702873" y="4254499"/>
                  </a:lnTo>
                  <a:lnTo>
                    <a:pt x="3677645" y="4292599"/>
                  </a:lnTo>
                  <a:lnTo>
                    <a:pt x="3651855" y="4330699"/>
                  </a:lnTo>
                  <a:lnTo>
                    <a:pt x="3625510" y="4368799"/>
                  </a:lnTo>
                  <a:lnTo>
                    <a:pt x="3598620" y="4406899"/>
                  </a:lnTo>
                  <a:lnTo>
                    <a:pt x="3571193" y="4444999"/>
                  </a:lnTo>
                  <a:lnTo>
                    <a:pt x="3543235" y="4470399"/>
                  </a:lnTo>
                  <a:lnTo>
                    <a:pt x="3514757" y="4508499"/>
                  </a:lnTo>
                  <a:lnTo>
                    <a:pt x="3485765" y="4546599"/>
                  </a:lnTo>
                  <a:lnTo>
                    <a:pt x="3456268" y="4571999"/>
                  </a:lnTo>
                  <a:lnTo>
                    <a:pt x="3426275" y="4610099"/>
                  </a:lnTo>
                  <a:lnTo>
                    <a:pt x="3395792" y="4635499"/>
                  </a:lnTo>
                  <a:lnTo>
                    <a:pt x="3364829" y="4673599"/>
                  </a:lnTo>
                  <a:lnTo>
                    <a:pt x="3333394" y="4698999"/>
                  </a:lnTo>
                  <a:lnTo>
                    <a:pt x="3301494" y="4737099"/>
                  </a:lnTo>
                  <a:lnTo>
                    <a:pt x="3269138" y="4762499"/>
                  </a:lnTo>
                  <a:lnTo>
                    <a:pt x="3236333" y="4787899"/>
                  </a:lnTo>
                  <a:lnTo>
                    <a:pt x="3203089" y="4813299"/>
                  </a:lnTo>
                  <a:lnTo>
                    <a:pt x="3135314" y="4864099"/>
                  </a:lnTo>
                  <a:lnTo>
                    <a:pt x="3065877" y="4914899"/>
                  </a:lnTo>
                  <a:lnTo>
                    <a:pt x="2994842" y="4965699"/>
                  </a:lnTo>
                  <a:lnTo>
                    <a:pt x="2958747" y="4978399"/>
                  </a:lnTo>
                  <a:lnTo>
                    <a:pt x="2885440" y="5029199"/>
                  </a:lnTo>
                  <a:lnTo>
                    <a:pt x="2848244" y="5041899"/>
                  </a:lnTo>
                  <a:lnTo>
                    <a:pt x="2810698" y="5067299"/>
                  </a:lnTo>
                  <a:lnTo>
                    <a:pt x="2734588" y="5092699"/>
                  </a:lnTo>
                  <a:close/>
                </a:path>
                <a:path w="4168140" h="5219700">
                  <a:moveTo>
                    <a:pt x="2417763" y="5194299"/>
                  </a:moveTo>
                  <a:lnTo>
                    <a:pt x="1750733" y="5194299"/>
                  </a:lnTo>
                  <a:lnTo>
                    <a:pt x="1669799" y="5168899"/>
                  </a:lnTo>
                  <a:lnTo>
                    <a:pt x="2498697" y="5168899"/>
                  </a:lnTo>
                  <a:lnTo>
                    <a:pt x="2417763" y="5194299"/>
                  </a:lnTo>
                  <a:close/>
                </a:path>
                <a:path w="4168140" h="5219700">
                  <a:moveTo>
                    <a:pt x="2335786" y="5206999"/>
                  </a:moveTo>
                  <a:lnTo>
                    <a:pt x="1832710" y="5206999"/>
                  </a:lnTo>
                  <a:lnTo>
                    <a:pt x="1791595" y="5194299"/>
                  </a:lnTo>
                  <a:lnTo>
                    <a:pt x="2376901" y="5194299"/>
                  </a:lnTo>
                  <a:lnTo>
                    <a:pt x="2335786" y="5206999"/>
                  </a:lnTo>
                  <a:close/>
                </a:path>
                <a:path w="4168140" h="5219700">
                  <a:moveTo>
                    <a:pt x="2252831" y="5219699"/>
                  </a:moveTo>
                  <a:lnTo>
                    <a:pt x="1915665" y="5219699"/>
                  </a:lnTo>
                  <a:lnTo>
                    <a:pt x="1874069" y="5206999"/>
                  </a:lnTo>
                  <a:lnTo>
                    <a:pt x="2294427" y="5206999"/>
                  </a:lnTo>
                  <a:lnTo>
                    <a:pt x="2252831" y="5219699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860901" y="513269"/>
            <a:ext cx="4168140" cy="6864350"/>
            <a:chOff x="3860901" y="513269"/>
            <a:chExt cx="4168140" cy="6864350"/>
          </a:xfrm>
        </p:grpSpPr>
        <p:sp>
          <p:nvSpPr>
            <p:cNvPr id="6" name="object 6"/>
            <p:cNvSpPr/>
            <p:nvPr/>
          </p:nvSpPr>
          <p:spPr>
            <a:xfrm>
              <a:off x="4053699" y="513269"/>
              <a:ext cx="3785235" cy="3275965"/>
            </a:xfrm>
            <a:custGeom>
              <a:avLst/>
              <a:gdLst/>
              <a:ahLst/>
              <a:cxnLst/>
              <a:rect l="l" t="t" r="r" b="b"/>
              <a:pathLst>
                <a:path w="3785234" h="3275965">
                  <a:moveTo>
                    <a:pt x="3785165" y="3275900"/>
                  </a:moveTo>
                  <a:lnTo>
                    <a:pt x="0" y="3275900"/>
                  </a:lnTo>
                  <a:lnTo>
                    <a:pt x="1892582" y="0"/>
                  </a:lnTo>
                  <a:lnTo>
                    <a:pt x="2009284" y="202001"/>
                  </a:lnTo>
                  <a:lnTo>
                    <a:pt x="1892582" y="202001"/>
                  </a:lnTo>
                  <a:lnTo>
                    <a:pt x="174874" y="3175278"/>
                  </a:lnTo>
                  <a:lnTo>
                    <a:pt x="3727033" y="3175278"/>
                  </a:lnTo>
                  <a:lnTo>
                    <a:pt x="3785165" y="3275900"/>
                  </a:lnTo>
                  <a:close/>
                </a:path>
                <a:path w="3785234" h="3275965">
                  <a:moveTo>
                    <a:pt x="3727033" y="3175278"/>
                  </a:moveTo>
                  <a:lnTo>
                    <a:pt x="3610290" y="3175278"/>
                  </a:lnTo>
                  <a:lnTo>
                    <a:pt x="1892582" y="202001"/>
                  </a:lnTo>
                  <a:lnTo>
                    <a:pt x="2009284" y="202001"/>
                  </a:lnTo>
                  <a:lnTo>
                    <a:pt x="3727033" y="3175278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134" y="2230285"/>
              <a:ext cx="4034028" cy="5092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60901" y="2157818"/>
              <a:ext cx="4168140" cy="5219700"/>
            </a:xfrm>
            <a:custGeom>
              <a:avLst/>
              <a:gdLst/>
              <a:ahLst/>
              <a:cxnLst/>
              <a:rect l="l" t="t" r="r" b="b"/>
              <a:pathLst>
                <a:path w="4168140" h="5219700">
                  <a:moveTo>
                    <a:pt x="2417763" y="25399"/>
                  </a:moveTo>
                  <a:lnTo>
                    <a:pt x="1750733" y="25399"/>
                  </a:lnTo>
                  <a:lnTo>
                    <a:pt x="1832710" y="0"/>
                  </a:lnTo>
                  <a:lnTo>
                    <a:pt x="2335786" y="0"/>
                  </a:lnTo>
                  <a:lnTo>
                    <a:pt x="2417763" y="25399"/>
                  </a:lnTo>
                  <a:close/>
                </a:path>
                <a:path w="4168140" h="5219700">
                  <a:moveTo>
                    <a:pt x="2538752" y="5168899"/>
                  </a:moveTo>
                  <a:lnTo>
                    <a:pt x="1629744" y="5168899"/>
                  </a:lnTo>
                  <a:lnTo>
                    <a:pt x="1511321" y="5130799"/>
                  </a:lnTo>
                  <a:lnTo>
                    <a:pt x="1472455" y="5105399"/>
                  </a:lnTo>
                  <a:lnTo>
                    <a:pt x="1357797" y="5067299"/>
                  </a:lnTo>
                  <a:lnTo>
                    <a:pt x="1320252" y="5041899"/>
                  </a:lnTo>
                  <a:lnTo>
                    <a:pt x="1283056" y="5029199"/>
                  </a:lnTo>
                  <a:lnTo>
                    <a:pt x="1209749" y="4978399"/>
                  </a:lnTo>
                  <a:lnTo>
                    <a:pt x="1173653" y="4965699"/>
                  </a:lnTo>
                  <a:lnTo>
                    <a:pt x="1102619" y="4914899"/>
                  </a:lnTo>
                  <a:lnTo>
                    <a:pt x="1033182" y="4864099"/>
                  </a:lnTo>
                  <a:lnTo>
                    <a:pt x="965407" y="4813299"/>
                  </a:lnTo>
                  <a:lnTo>
                    <a:pt x="932162" y="4787899"/>
                  </a:lnTo>
                  <a:lnTo>
                    <a:pt x="899358" y="4762499"/>
                  </a:lnTo>
                  <a:lnTo>
                    <a:pt x="867002" y="4737099"/>
                  </a:lnTo>
                  <a:lnTo>
                    <a:pt x="835102" y="4698999"/>
                  </a:lnTo>
                  <a:lnTo>
                    <a:pt x="803667" y="4673599"/>
                  </a:lnTo>
                  <a:lnTo>
                    <a:pt x="772703" y="4635499"/>
                  </a:lnTo>
                  <a:lnTo>
                    <a:pt x="742221" y="4610099"/>
                  </a:lnTo>
                  <a:lnTo>
                    <a:pt x="712227" y="4571999"/>
                  </a:lnTo>
                  <a:lnTo>
                    <a:pt x="682731" y="4546599"/>
                  </a:lnTo>
                  <a:lnTo>
                    <a:pt x="653739" y="4508499"/>
                  </a:lnTo>
                  <a:lnTo>
                    <a:pt x="625260" y="4470399"/>
                  </a:lnTo>
                  <a:lnTo>
                    <a:pt x="597303" y="4444999"/>
                  </a:lnTo>
                  <a:lnTo>
                    <a:pt x="569876" y="4406899"/>
                  </a:lnTo>
                  <a:lnTo>
                    <a:pt x="542985" y="4368799"/>
                  </a:lnTo>
                  <a:lnTo>
                    <a:pt x="516641" y="4330699"/>
                  </a:lnTo>
                  <a:lnTo>
                    <a:pt x="490851" y="4292599"/>
                  </a:lnTo>
                  <a:lnTo>
                    <a:pt x="465623" y="4254499"/>
                  </a:lnTo>
                  <a:lnTo>
                    <a:pt x="440964" y="4216399"/>
                  </a:lnTo>
                  <a:lnTo>
                    <a:pt x="416885" y="4178299"/>
                  </a:lnTo>
                  <a:lnTo>
                    <a:pt x="393391" y="4140199"/>
                  </a:lnTo>
                  <a:lnTo>
                    <a:pt x="370493" y="4089399"/>
                  </a:lnTo>
                  <a:lnTo>
                    <a:pt x="348197" y="4051299"/>
                  </a:lnTo>
                  <a:lnTo>
                    <a:pt x="326512" y="4013199"/>
                  </a:lnTo>
                  <a:lnTo>
                    <a:pt x="305446" y="3975099"/>
                  </a:lnTo>
                  <a:lnTo>
                    <a:pt x="285008" y="3924299"/>
                  </a:lnTo>
                  <a:lnTo>
                    <a:pt x="265204" y="3886199"/>
                  </a:lnTo>
                  <a:lnTo>
                    <a:pt x="246044" y="3835399"/>
                  </a:lnTo>
                  <a:lnTo>
                    <a:pt x="227536" y="3797299"/>
                  </a:lnTo>
                  <a:lnTo>
                    <a:pt x="209688" y="3746499"/>
                  </a:lnTo>
                  <a:lnTo>
                    <a:pt x="192507" y="3708399"/>
                  </a:lnTo>
                  <a:lnTo>
                    <a:pt x="176003" y="3657599"/>
                  </a:lnTo>
                  <a:lnTo>
                    <a:pt x="160182" y="3619499"/>
                  </a:lnTo>
                  <a:lnTo>
                    <a:pt x="145055" y="3568699"/>
                  </a:lnTo>
                  <a:lnTo>
                    <a:pt x="130627" y="3517899"/>
                  </a:lnTo>
                  <a:lnTo>
                    <a:pt x="116908" y="3467099"/>
                  </a:lnTo>
                  <a:lnTo>
                    <a:pt x="103906" y="3428999"/>
                  </a:lnTo>
                  <a:lnTo>
                    <a:pt x="91629" y="3378199"/>
                  </a:lnTo>
                  <a:lnTo>
                    <a:pt x="80085" y="3327399"/>
                  </a:lnTo>
                  <a:lnTo>
                    <a:pt x="69282" y="3276599"/>
                  </a:lnTo>
                  <a:lnTo>
                    <a:pt x="59229" y="3225799"/>
                  </a:lnTo>
                  <a:lnTo>
                    <a:pt x="49933" y="3174999"/>
                  </a:lnTo>
                  <a:lnTo>
                    <a:pt x="41402" y="3124199"/>
                  </a:lnTo>
                  <a:lnTo>
                    <a:pt x="33646" y="3073399"/>
                  </a:lnTo>
                  <a:lnTo>
                    <a:pt x="26671" y="3022599"/>
                  </a:lnTo>
                  <a:lnTo>
                    <a:pt x="20486" y="2971799"/>
                  </a:lnTo>
                  <a:lnTo>
                    <a:pt x="15100" y="2920999"/>
                  </a:lnTo>
                  <a:lnTo>
                    <a:pt x="10520" y="2870199"/>
                  </a:lnTo>
                  <a:lnTo>
                    <a:pt x="6754" y="2819399"/>
                  </a:lnTo>
                  <a:lnTo>
                    <a:pt x="3811" y="2768599"/>
                  </a:lnTo>
                  <a:lnTo>
                    <a:pt x="1699" y="2717799"/>
                  </a:lnTo>
                  <a:lnTo>
                    <a:pt x="426" y="2654299"/>
                  </a:lnTo>
                  <a:lnTo>
                    <a:pt x="0" y="2603499"/>
                  </a:lnTo>
                  <a:lnTo>
                    <a:pt x="426" y="2552699"/>
                  </a:lnTo>
                  <a:lnTo>
                    <a:pt x="1699" y="2501899"/>
                  </a:lnTo>
                  <a:lnTo>
                    <a:pt x="3811" y="2451099"/>
                  </a:lnTo>
                  <a:lnTo>
                    <a:pt x="6754" y="2400299"/>
                  </a:lnTo>
                  <a:lnTo>
                    <a:pt x="10520" y="2336799"/>
                  </a:lnTo>
                  <a:lnTo>
                    <a:pt x="15100" y="2285999"/>
                  </a:lnTo>
                  <a:lnTo>
                    <a:pt x="20486" y="2235199"/>
                  </a:lnTo>
                  <a:lnTo>
                    <a:pt x="26671" y="2184399"/>
                  </a:lnTo>
                  <a:lnTo>
                    <a:pt x="33646" y="2133599"/>
                  </a:lnTo>
                  <a:lnTo>
                    <a:pt x="41402" y="2082799"/>
                  </a:lnTo>
                  <a:lnTo>
                    <a:pt x="49933" y="2031999"/>
                  </a:lnTo>
                  <a:lnTo>
                    <a:pt x="59229" y="1981199"/>
                  </a:lnTo>
                  <a:lnTo>
                    <a:pt x="69282" y="1930399"/>
                  </a:lnTo>
                  <a:lnTo>
                    <a:pt x="80085" y="1892299"/>
                  </a:lnTo>
                  <a:lnTo>
                    <a:pt x="91629" y="1841499"/>
                  </a:lnTo>
                  <a:lnTo>
                    <a:pt x="103906" y="1790699"/>
                  </a:lnTo>
                  <a:lnTo>
                    <a:pt x="116908" y="1739899"/>
                  </a:lnTo>
                  <a:lnTo>
                    <a:pt x="130627" y="1689099"/>
                  </a:lnTo>
                  <a:lnTo>
                    <a:pt x="145055" y="1650999"/>
                  </a:lnTo>
                  <a:lnTo>
                    <a:pt x="160182" y="1600199"/>
                  </a:lnTo>
                  <a:lnTo>
                    <a:pt x="176003" y="1549399"/>
                  </a:lnTo>
                  <a:lnTo>
                    <a:pt x="192507" y="1511299"/>
                  </a:lnTo>
                  <a:lnTo>
                    <a:pt x="209688" y="1460499"/>
                  </a:lnTo>
                  <a:lnTo>
                    <a:pt x="227536" y="1422399"/>
                  </a:lnTo>
                  <a:lnTo>
                    <a:pt x="246044" y="1371599"/>
                  </a:lnTo>
                  <a:lnTo>
                    <a:pt x="265204" y="1333499"/>
                  </a:lnTo>
                  <a:lnTo>
                    <a:pt x="285008" y="1282699"/>
                  </a:lnTo>
                  <a:lnTo>
                    <a:pt x="305446" y="1244599"/>
                  </a:lnTo>
                  <a:lnTo>
                    <a:pt x="326512" y="1206499"/>
                  </a:lnTo>
                  <a:lnTo>
                    <a:pt x="348197" y="1155699"/>
                  </a:lnTo>
                  <a:lnTo>
                    <a:pt x="370493" y="1117599"/>
                  </a:lnTo>
                  <a:lnTo>
                    <a:pt x="393391" y="1079499"/>
                  </a:lnTo>
                  <a:lnTo>
                    <a:pt x="416885" y="1041399"/>
                  </a:lnTo>
                  <a:lnTo>
                    <a:pt x="440964" y="1003299"/>
                  </a:lnTo>
                  <a:lnTo>
                    <a:pt x="465623" y="952499"/>
                  </a:lnTo>
                  <a:lnTo>
                    <a:pt x="490851" y="914399"/>
                  </a:lnTo>
                  <a:lnTo>
                    <a:pt x="516641" y="876299"/>
                  </a:lnTo>
                  <a:lnTo>
                    <a:pt x="542985" y="850899"/>
                  </a:lnTo>
                  <a:lnTo>
                    <a:pt x="569876" y="812799"/>
                  </a:lnTo>
                  <a:lnTo>
                    <a:pt x="597303" y="774699"/>
                  </a:lnTo>
                  <a:lnTo>
                    <a:pt x="625260" y="736599"/>
                  </a:lnTo>
                  <a:lnTo>
                    <a:pt x="653739" y="698499"/>
                  </a:lnTo>
                  <a:lnTo>
                    <a:pt x="682731" y="673099"/>
                  </a:lnTo>
                  <a:lnTo>
                    <a:pt x="712227" y="634999"/>
                  </a:lnTo>
                  <a:lnTo>
                    <a:pt x="742221" y="609599"/>
                  </a:lnTo>
                  <a:lnTo>
                    <a:pt x="772703" y="571499"/>
                  </a:lnTo>
                  <a:lnTo>
                    <a:pt x="803667" y="546099"/>
                  </a:lnTo>
                  <a:lnTo>
                    <a:pt x="835102" y="507999"/>
                  </a:lnTo>
                  <a:lnTo>
                    <a:pt x="867002" y="482599"/>
                  </a:lnTo>
                  <a:lnTo>
                    <a:pt x="899358" y="457199"/>
                  </a:lnTo>
                  <a:lnTo>
                    <a:pt x="932162" y="419099"/>
                  </a:lnTo>
                  <a:lnTo>
                    <a:pt x="999082" y="368299"/>
                  </a:lnTo>
                  <a:lnTo>
                    <a:pt x="1067697" y="317499"/>
                  </a:lnTo>
                  <a:lnTo>
                    <a:pt x="1137941" y="266699"/>
                  </a:lnTo>
                  <a:lnTo>
                    <a:pt x="1173653" y="253999"/>
                  </a:lnTo>
                  <a:lnTo>
                    <a:pt x="1246219" y="203199"/>
                  </a:lnTo>
                  <a:lnTo>
                    <a:pt x="1283056" y="190499"/>
                  </a:lnTo>
                  <a:lnTo>
                    <a:pt x="1320252" y="165099"/>
                  </a:lnTo>
                  <a:lnTo>
                    <a:pt x="1395685" y="139699"/>
                  </a:lnTo>
                  <a:lnTo>
                    <a:pt x="1433907" y="114299"/>
                  </a:lnTo>
                  <a:lnTo>
                    <a:pt x="1710131" y="25399"/>
                  </a:lnTo>
                  <a:lnTo>
                    <a:pt x="2458364" y="25399"/>
                  </a:lnTo>
                  <a:lnTo>
                    <a:pt x="2734589" y="114299"/>
                  </a:lnTo>
                  <a:lnTo>
                    <a:pt x="2753700" y="126999"/>
                  </a:lnTo>
                  <a:lnTo>
                    <a:pt x="1916299" y="126999"/>
                  </a:lnTo>
                  <a:lnTo>
                    <a:pt x="1874902" y="139699"/>
                  </a:lnTo>
                  <a:lnTo>
                    <a:pt x="1833760" y="139699"/>
                  </a:lnTo>
                  <a:lnTo>
                    <a:pt x="1792882" y="152399"/>
                  </a:lnTo>
                  <a:lnTo>
                    <a:pt x="1752277" y="152399"/>
                  </a:lnTo>
                  <a:lnTo>
                    <a:pt x="1476458" y="241299"/>
                  </a:lnTo>
                  <a:lnTo>
                    <a:pt x="1438369" y="266699"/>
                  </a:lnTo>
                  <a:lnTo>
                    <a:pt x="1400635" y="279399"/>
                  </a:lnTo>
                  <a:lnTo>
                    <a:pt x="1363266" y="304799"/>
                  </a:lnTo>
                  <a:lnTo>
                    <a:pt x="1326271" y="317499"/>
                  </a:lnTo>
                  <a:lnTo>
                    <a:pt x="1289660" y="342899"/>
                  </a:lnTo>
                  <a:lnTo>
                    <a:pt x="1253442" y="355599"/>
                  </a:lnTo>
                  <a:lnTo>
                    <a:pt x="1182219" y="406399"/>
                  </a:lnTo>
                  <a:lnTo>
                    <a:pt x="1112678" y="457199"/>
                  </a:lnTo>
                  <a:lnTo>
                    <a:pt x="1044892" y="507999"/>
                  </a:lnTo>
                  <a:lnTo>
                    <a:pt x="1011679" y="533399"/>
                  </a:lnTo>
                  <a:lnTo>
                    <a:pt x="978933" y="558799"/>
                  </a:lnTo>
                  <a:lnTo>
                    <a:pt x="946663" y="584199"/>
                  </a:lnTo>
                  <a:lnTo>
                    <a:pt x="914877" y="622299"/>
                  </a:lnTo>
                  <a:lnTo>
                    <a:pt x="883585" y="647699"/>
                  </a:lnTo>
                  <a:lnTo>
                    <a:pt x="852796" y="685799"/>
                  </a:lnTo>
                  <a:lnTo>
                    <a:pt x="822519" y="711199"/>
                  </a:lnTo>
                  <a:lnTo>
                    <a:pt x="792764" y="749299"/>
                  </a:lnTo>
                  <a:lnTo>
                    <a:pt x="763539" y="787399"/>
                  </a:lnTo>
                  <a:lnTo>
                    <a:pt x="734854" y="812799"/>
                  </a:lnTo>
                  <a:lnTo>
                    <a:pt x="706719" y="850899"/>
                  </a:lnTo>
                  <a:lnTo>
                    <a:pt x="679141" y="888999"/>
                  </a:lnTo>
                  <a:lnTo>
                    <a:pt x="652131" y="927099"/>
                  </a:lnTo>
                  <a:lnTo>
                    <a:pt x="625698" y="965199"/>
                  </a:lnTo>
                  <a:lnTo>
                    <a:pt x="599851" y="1003299"/>
                  </a:lnTo>
                  <a:lnTo>
                    <a:pt x="574599" y="1041399"/>
                  </a:lnTo>
                  <a:lnTo>
                    <a:pt x="549951" y="1079499"/>
                  </a:lnTo>
                  <a:lnTo>
                    <a:pt x="525916" y="1117599"/>
                  </a:lnTo>
                  <a:lnTo>
                    <a:pt x="502505" y="1155699"/>
                  </a:lnTo>
                  <a:lnTo>
                    <a:pt x="479725" y="1193799"/>
                  </a:lnTo>
                  <a:lnTo>
                    <a:pt x="457586" y="1244599"/>
                  </a:lnTo>
                  <a:lnTo>
                    <a:pt x="436097" y="1282699"/>
                  </a:lnTo>
                  <a:lnTo>
                    <a:pt x="415268" y="1320799"/>
                  </a:lnTo>
                  <a:lnTo>
                    <a:pt x="395108" y="1371599"/>
                  </a:lnTo>
                  <a:lnTo>
                    <a:pt x="375626" y="1409699"/>
                  </a:lnTo>
                  <a:lnTo>
                    <a:pt x="356830" y="1460499"/>
                  </a:lnTo>
                  <a:lnTo>
                    <a:pt x="338731" y="1498599"/>
                  </a:lnTo>
                  <a:lnTo>
                    <a:pt x="321338" y="1549399"/>
                  </a:lnTo>
                  <a:lnTo>
                    <a:pt x="304659" y="1587499"/>
                  </a:lnTo>
                  <a:lnTo>
                    <a:pt x="288704" y="1638299"/>
                  </a:lnTo>
                  <a:lnTo>
                    <a:pt x="273482" y="1689099"/>
                  </a:lnTo>
                  <a:lnTo>
                    <a:pt x="259003" y="1739899"/>
                  </a:lnTo>
                  <a:lnTo>
                    <a:pt x="245275" y="1777999"/>
                  </a:lnTo>
                  <a:lnTo>
                    <a:pt x="232307" y="1828799"/>
                  </a:lnTo>
                  <a:lnTo>
                    <a:pt x="220110" y="1879599"/>
                  </a:lnTo>
                  <a:lnTo>
                    <a:pt x="208692" y="1930399"/>
                  </a:lnTo>
                  <a:lnTo>
                    <a:pt x="198062" y="1981199"/>
                  </a:lnTo>
                  <a:lnTo>
                    <a:pt x="188229" y="2031999"/>
                  </a:lnTo>
                  <a:lnTo>
                    <a:pt x="179204" y="2082799"/>
                  </a:lnTo>
                  <a:lnTo>
                    <a:pt x="170994" y="2133599"/>
                  </a:lnTo>
                  <a:lnTo>
                    <a:pt x="163609" y="2184399"/>
                  </a:lnTo>
                  <a:lnTo>
                    <a:pt x="157059" y="2235199"/>
                  </a:lnTo>
                  <a:lnTo>
                    <a:pt x="151352" y="2285999"/>
                  </a:lnTo>
                  <a:lnTo>
                    <a:pt x="146498" y="2336799"/>
                  </a:lnTo>
                  <a:lnTo>
                    <a:pt x="142506" y="2387599"/>
                  </a:lnTo>
                  <a:lnTo>
                    <a:pt x="139385" y="2451099"/>
                  </a:lnTo>
                  <a:lnTo>
                    <a:pt x="137144" y="2501899"/>
                  </a:lnTo>
                  <a:lnTo>
                    <a:pt x="135793" y="2552699"/>
                  </a:lnTo>
                  <a:lnTo>
                    <a:pt x="135340" y="2603499"/>
                  </a:lnTo>
                  <a:lnTo>
                    <a:pt x="135793" y="2654299"/>
                  </a:lnTo>
                  <a:lnTo>
                    <a:pt x="137144" y="2717799"/>
                  </a:lnTo>
                  <a:lnTo>
                    <a:pt x="139385" y="2768599"/>
                  </a:lnTo>
                  <a:lnTo>
                    <a:pt x="142506" y="2819399"/>
                  </a:lnTo>
                  <a:lnTo>
                    <a:pt x="146498" y="2870199"/>
                  </a:lnTo>
                  <a:lnTo>
                    <a:pt x="151352" y="2920999"/>
                  </a:lnTo>
                  <a:lnTo>
                    <a:pt x="157059" y="2971799"/>
                  </a:lnTo>
                  <a:lnTo>
                    <a:pt x="163609" y="3035299"/>
                  </a:lnTo>
                  <a:lnTo>
                    <a:pt x="170994" y="3086099"/>
                  </a:lnTo>
                  <a:lnTo>
                    <a:pt x="179204" y="3136899"/>
                  </a:lnTo>
                  <a:lnTo>
                    <a:pt x="188229" y="3187699"/>
                  </a:lnTo>
                  <a:lnTo>
                    <a:pt x="198062" y="3238499"/>
                  </a:lnTo>
                  <a:lnTo>
                    <a:pt x="208692" y="3276599"/>
                  </a:lnTo>
                  <a:lnTo>
                    <a:pt x="220110" y="3327399"/>
                  </a:lnTo>
                  <a:lnTo>
                    <a:pt x="232307" y="3378199"/>
                  </a:lnTo>
                  <a:lnTo>
                    <a:pt x="245275" y="3428999"/>
                  </a:lnTo>
                  <a:lnTo>
                    <a:pt x="259003" y="3479799"/>
                  </a:lnTo>
                  <a:lnTo>
                    <a:pt x="273482" y="3530599"/>
                  </a:lnTo>
                  <a:lnTo>
                    <a:pt x="288704" y="3568699"/>
                  </a:lnTo>
                  <a:lnTo>
                    <a:pt x="304659" y="3619499"/>
                  </a:lnTo>
                  <a:lnTo>
                    <a:pt x="321338" y="3670299"/>
                  </a:lnTo>
                  <a:lnTo>
                    <a:pt x="338731" y="3708399"/>
                  </a:lnTo>
                  <a:lnTo>
                    <a:pt x="356830" y="3759199"/>
                  </a:lnTo>
                  <a:lnTo>
                    <a:pt x="375626" y="3797299"/>
                  </a:lnTo>
                  <a:lnTo>
                    <a:pt x="395108" y="3848099"/>
                  </a:lnTo>
                  <a:lnTo>
                    <a:pt x="415268" y="3886199"/>
                  </a:lnTo>
                  <a:lnTo>
                    <a:pt x="436097" y="3936999"/>
                  </a:lnTo>
                  <a:lnTo>
                    <a:pt x="457586" y="3975099"/>
                  </a:lnTo>
                  <a:lnTo>
                    <a:pt x="479725" y="4013199"/>
                  </a:lnTo>
                  <a:lnTo>
                    <a:pt x="502505" y="4051299"/>
                  </a:lnTo>
                  <a:lnTo>
                    <a:pt x="525916" y="4102099"/>
                  </a:lnTo>
                  <a:lnTo>
                    <a:pt x="549951" y="4140199"/>
                  </a:lnTo>
                  <a:lnTo>
                    <a:pt x="574599" y="4178299"/>
                  </a:lnTo>
                  <a:lnTo>
                    <a:pt x="599851" y="4216399"/>
                  </a:lnTo>
                  <a:lnTo>
                    <a:pt x="625698" y="4254499"/>
                  </a:lnTo>
                  <a:lnTo>
                    <a:pt x="652131" y="4292599"/>
                  </a:lnTo>
                  <a:lnTo>
                    <a:pt x="679141" y="4330699"/>
                  </a:lnTo>
                  <a:lnTo>
                    <a:pt x="706719" y="4356099"/>
                  </a:lnTo>
                  <a:lnTo>
                    <a:pt x="734854" y="4394199"/>
                  </a:lnTo>
                  <a:lnTo>
                    <a:pt x="763539" y="4432299"/>
                  </a:lnTo>
                  <a:lnTo>
                    <a:pt x="792764" y="4470399"/>
                  </a:lnTo>
                  <a:lnTo>
                    <a:pt x="822519" y="4495799"/>
                  </a:lnTo>
                  <a:lnTo>
                    <a:pt x="852796" y="4533899"/>
                  </a:lnTo>
                  <a:lnTo>
                    <a:pt x="883585" y="4559299"/>
                  </a:lnTo>
                  <a:lnTo>
                    <a:pt x="914877" y="4597399"/>
                  </a:lnTo>
                  <a:lnTo>
                    <a:pt x="946663" y="4622799"/>
                  </a:lnTo>
                  <a:lnTo>
                    <a:pt x="978933" y="4648199"/>
                  </a:lnTo>
                  <a:lnTo>
                    <a:pt x="1011679" y="4673599"/>
                  </a:lnTo>
                  <a:lnTo>
                    <a:pt x="1044892" y="4711699"/>
                  </a:lnTo>
                  <a:lnTo>
                    <a:pt x="1112678" y="4762499"/>
                  </a:lnTo>
                  <a:lnTo>
                    <a:pt x="1182219" y="4813299"/>
                  </a:lnTo>
                  <a:lnTo>
                    <a:pt x="1217625" y="4825999"/>
                  </a:lnTo>
                  <a:lnTo>
                    <a:pt x="1289660" y="4876799"/>
                  </a:lnTo>
                  <a:lnTo>
                    <a:pt x="1326271" y="4889499"/>
                  </a:lnTo>
                  <a:lnTo>
                    <a:pt x="1363266" y="4914899"/>
                  </a:lnTo>
                  <a:lnTo>
                    <a:pt x="1400635" y="4927599"/>
                  </a:lnTo>
                  <a:lnTo>
                    <a:pt x="1438369" y="4952999"/>
                  </a:lnTo>
                  <a:lnTo>
                    <a:pt x="1553668" y="4991099"/>
                  </a:lnTo>
                  <a:lnTo>
                    <a:pt x="1592770" y="5016499"/>
                  </a:lnTo>
                  <a:lnTo>
                    <a:pt x="1632192" y="5029199"/>
                  </a:lnTo>
                  <a:lnTo>
                    <a:pt x="1671922" y="5029199"/>
                  </a:lnTo>
                  <a:lnTo>
                    <a:pt x="1792882" y="5067299"/>
                  </a:lnTo>
                  <a:lnTo>
                    <a:pt x="1833760" y="5067299"/>
                  </a:lnTo>
                  <a:lnTo>
                    <a:pt x="1874902" y="5079999"/>
                  </a:lnTo>
                  <a:lnTo>
                    <a:pt x="1957941" y="5079999"/>
                  </a:lnTo>
                  <a:lnTo>
                    <a:pt x="1999819" y="5092699"/>
                  </a:lnTo>
                  <a:lnTo>
                    <a:pt x="2734589" y="5092699"/>
                  </a:lnTo>
                  <a:lnTo>
                    <a:pt x="2696041" y="5105399"/>
                  </a:lnTo>
                  <a:lnTo>
                    <a:pt x="2657175" y="5130799"/>
                  </a:lnTo>
                  <a:lnTo>
                    <a:pt x="2538752" y="5168899"/>
                  </a:lnTo>
                  <a:close/>
                </a:path>
                <a:path w="4168140" h="5219700">
                  <a:moveTo>
                    <a:pt x="2734589" y="5092699"/>
                  </a:moveTo>
                  <a:lnTo>
                    <a:pt x="2168676" y="5092699"/>
                  </a:lnTo>
                  <a:lnTo>
                    <a:pt x="2210555" y="5079999"/>
                  </a:lnTo>
                  <a:lnTo>
                    <a:pt x="2293594" y="5079999"/>
                  </a:lnTo>
                  <a:lnTo>
                    <a:pt x="2334736" y="5067299"/>
                  </a:lnTo>
                  <a:lnTo>
                    <a:pt x="2375614" y="5067299"/>
                  </a:lnTo>
                  <a:lnTo>
                    <a:pt x="2496574" y="5029199"/>
                  </a:lnTo>
                  <a:lnTo>
                    <a:pt x="2536304" y="5029199"/>
                  </a:lnTo>
                  <a:lnTo>
                    <a:pt x="2575725" y="5016499"/>
                  </a:lnTo>
                  <a:lnTo>
                    <a:pt x="2614828" y="4991099"/>
                  </a:lnTo>
                  <a:lnTo>
                    <a:pt x="2730127" y="4952999"/>
                  </a:lnTo>
                  <a:lnTo>
                    <a:pt x="2767861" y="4927599"/>
                  </a:lnTo>
                  <a:lnTo>
                    <a:pt x="2805230" y="4914899"/>
                  </a:lnTo>
                  <a:lnTo>
                    <a:pt x="2842225" y="4889499"/>
                  </a:lnTo>
                  <a:lnTo>
                    <a:pt x="2878836" y="4876799"/>
                  </a:lnTo>
                  <a:lnTo>
                    <a:pt x="2950871" y="4825999"/>
                  </a:lnTo>
                  <a:lnTo>
                    <a:pt x="2986276" y="4813299"/>
                  </a:lnTo>
                  <a:lnTo>
                    <a:pt x="3055818" y="4762499"/>
                  </a:lnTo>
                  <a:lnTo>
                    <a:pt x="3123604" y="4711699"/>
                  </a:lnTo>
                  <a:lnTo>
                    <a:pt x="3156817" y="4673599"/>
                  </a:lnTo>
                  <a:lnTo>
                    <a:pt x="3189563" y="4648199"/>
                  </a:lnTo>
                  <a:lnTo>
                    <a:pt x="3221833" y="4622799"/>
                  </a:lnTo>
                  <a:lnTo>
                    <a:pt x="3253619" y="4597399"/>
                  </a:lnTo>
                  <a:lnTo>
                    <a:pt x="3284911" y="4559299"/>
                  </a:lnTo>
                  <a:lnTo>
                    <a:pt x="3315700" y="4533899"/>
                  </a:lnTo>
                  <a:lnTo>
                    <a:pt x="3345977" y="4495799"/>
                  </a:lnTo>
                  <a:lnTo>
                    <a:pt x="3375732" y="4470399"/>
                  </a:lnTo>
                  <a:lnTo>
                    <a:pt x="3404957" y="4432299"/>
                  </a:lnTo>
                  <a:lnTo>
                    <a:pt x="3433641" y="4394199"/>
                  </a:lnTo>
                  <a:lnTo>
                    <a:pt x="3461777" y="4356099"/>
                  </a:lnTo>
                  <a:lnTo>
                    <a:pt x="3489354" y="4330699"/>
                  </a:lnTo>
                  <a:lnTo>
                    <a:pt x="3516364" y="4292599"/>
                  </a:lnTo>
                  <a:lnTo>
                    <a:pt x="3542797" y="4254499"/>
                  </a:lnTo>
                  <a:lnTo>
                    <a:pt x="3568645" y="4216399"/>
                  </a:lnTo>
                  <a:lnTo>
                    <a:pt x="3593897" y="4178299"/>
                  </a:lnTo>
                  <a:lnTo>
                    <a:pt x="3618545" y="4140199"/>
                  </a:lnTo>
                  <a:lnTo>
                    <a:pt x="3642579" y="4102099"/>
                  </a:lnTo>
                  <a:lnTo>
                    <a:pt x="3665991" y="4051299"/>
                  </a:lnTo>
                  <a:lnTo>
                    <a:pt x="3688771" y="4013199"/>
                  </a:lnTo>
                  <a:lnTo>
                    <a:pt x="3710910" y="3975099"/>
                  </a:lnTo>
                  <a:lnTo>
                    <a:pt x="3732398" y="3936999"/>
                  </a:lnTo>
                  <a:lnTo>
                    <a:pt x="3753227" y="3886199"/>
                  </a:lnTo>
                  <a:lnTo>
                    <a:pt x="3773388" y="3848099"/>
                  </a:lnTo>
                  <a:lnTo>
                    <a:pt x="3792870" y="3797299"/>
                  </a:lnTo>
                  <a:lnTo>
                    <a:pt x="3811665" y="3759199"/>
                  </a:lnTo>
                  <a:lnTo>
                    <a:pt x="3829765" y="3708399"/>
                  </a:lnTo>
                  <a:lnTo>
                    <a:pt x="3847158" y="3670299"/>
                  </a:lnTo>
                  <a:lnTo>
                    <a:pt x="3863837" y="3619499"/>
                  </a:lnTo>
                  <a:lnTo>
                    <a:pt x="3879792" y="3568699"/>
                  </a:lnTo>
                  <a:lnTo>
                    <a:pt x="3895014" y="3530599"/>
                  </a:lnTo>
                  <a:lnTo>
                    <a:pt x="3909493" y="3479799"/>
                  </a:lnTo>
                  <a:lnTo>
                    <a:pt x="3923221" y="3428999"/>
                  </a:lnTo>
                  <a:lnTo>
                    <a:pt x="3936188" y="3378199"/>
                  </a:lnTo>
                  <a:lnTo>
                    <a:pt x="3948386" y="3327399"/>
                  </a:lnTo>
                  <a:lnTo>
                    <a:pt x="3959804" y="3276599"/>
                  </a:lnTo>
                  <a:lnTo>
                    <a:pt x="3970434" y="3238499"/>
                  </a:lnTo>
                  <a:lnTo>
                    <a:pt x="3980266" y="3187699"/>
                  </a:lnTo>
                  <a:lnTo>
                    <a:pt x="3989292" y="3136899"/>
                  </a:lnTo>
                  <a:lnTo>
                    <a:pt x="3997502" y="3086099"/>
                  </a:lnTo>
                  <a:lnTo>
                    <a:pt x="4004886" y="3035299"/>
                  </a:lnTo>
                  <a:lnTo>
                    <a:pt x="4011437" y="2971799"/>
                  </a:lnTo>
                  <a:lnTo>
                    <a:pt x="4017144" y="2920999"/>
                  </a:lnTo>
                  <a:lnTo>
                    <a:pt x="4021998" y="2870199"/>
                  </a:lnTo>
                  <a:lnTo>
                    <a:pt x="4025990" y="2819399"/>
                  </a:lnTo>
                  <a:lnTo>
                    <a:pt x="4029111" y="2768599"/>
                  </a:lnTo>
                  <a:lnTo>
                    <a:pt x="4031352" y="2717799"/>
                  </a:lnTo>
                  <a:lnTo>
                    <a:pt x="4032703" y="2654299"/>
                  </a:lnTo>
                  <a:lnTo>
                    <a:pt x="4033155" y="2603499"/>
                  </a:lnTo>
                  <a:lnTo>
                    <a:pt x="4032703" y="2552699"/>
                  </a:lnTo>
                  <a:lnTo>
                    <a:pt x="4031352" y="2501899"/>
                  </a:lnTo>
                  <a:lnTo>
                    <a:pt x="4029111" y="2451099"/>
                  </a:lnTo>
                  <a:lnTo>
                    <a:pt x="4025990" y="2387599"/>
                  </a:lnTo>
                  <a:lnTo>
                    <a:pt x="4021998" y="2336799"/>
                  </a:lnTo>
                  <a:lnTo>
                    <a:pt x="4017144" y="2285999"/>
                  </a:lnTo>
                  <a:lnTo>
                    <a:pt x="4011437" y="2235199"/>
                  </a:lnTo>
                  <a:lnTo>
                    <a:pt x="4004886" y="2184399"/>
                  </a:lnTo>
                  <a:lnTo>
                    <a:pt x="3997502" y="2133599"/>
                  </a:lnTo>
                  <a:lnTo>
                    <a:pt x="3989292" y="2082799"/>
                  </a:lnTo>
                  <a:lnTo>
                    <a:pt x="3980266" y="2031999"/>
                  </a:lnTo>
                  <a:lnTo>
                    <a:pt x="3970434" y="1981199"/>
                  </a:lnTo>
                  <a:lnTo>
                    <a:pt x="3959804" y="1930399"/>
                  </a:lnTo>
                  <a:lnTo>
                    <a:pt x="3948386" y="1879599"/>
                  </a:lnTo>
                  <a:lnTo>
                    <a:pt x="3936188" y="1828799"/>
                  </a:lnTo>
                  <a:lnTo>
                    <a:pt x="3923221" y="1777999"/>
                  </a:lnTo>
                  <a:lnTo>
                    <a:pt x="3909493" y="1739899"/>
                  </a:lnTo>
                  <a:lnTo>
                    <a:pt x="3895014" y="1689099"/>
                  </a:lnTo>
                  <a:lnTo>
                    <a:pt x="3879792" y="1638299"/>
                  </a:lnTo>
                  <a:lnTo>
                    <a:pt x="3863837" y="1587499"/>
                  </a:lnTo>
                  <a:lnTo>
                    <a:pt x="3847158" y="1549399"/>
                  </a:lnTo>
                  <a:lnTo>
                    <a:pt x="3829765" y="1498599"/>
                  </a:lnTo>
                  <a:lnTo>
                    <a:pt x="3811665" y="1460499"/>
                  </a:lnTo>
                  <a:lnTo>
                    <a:pt x="3792870" y="1409699"/>
                  </a:lnTo>
                  <a:lnTo>
                    <a:pt x="3773388" y="1371599"/>
                  </a:lnTo>
                  <a:lnTo>
                    <a:pt x="3753227" y="1320799"/>
                  </a:lnTo>
                  <a:lnTo>
                    <a:pt x="3732398" y="1282699"/>
                  </a:lnTo>
                  <a:lnTo>
                    <a:pt x="3710910" y="1244599"/>
                  </a:lnTo>
                  <a:lnTo>
                    <a:pt x="3688771" y="1193799"/>
                  </a:lnTo>
                  <a:lnTo>
                    <a:pt x="3665991" y="1155699"/>
                  </a:lnTo>
                  <a:lnTo>
                    <a:pt x="3642579" y="1117599"/>
                  </a:lnTo>
                  <a:lnTo>
                    <a:pt x="3618545" y="1079499"/>
                  </a:lnTo>
                  <a:lnTo>
                    <a:pt x="3593897" y="1041399"/>
                  </a:lnTo>
                  <a:lnTo>
                    <a:pt x="3568645" y="1003299"/>
                  </a:lnTo>
                  <a:lnTo>
                    <a:pt x="3542797" y="965199"/>
                  </a:lnTo>
                  <a:lnTo>
                    <a:pt x="3516364" y="927099"/>
                  </a:lnTo>
                  <a:lnTo>
                    <a:pt x="3489354" y="888999"/>
                  </a:lnTo>
                  <a:lnTo>
                    <a:pt x="3461777" y="850899"/>
                  </a:lnTo>
                  <a:lnTo>
                    <a:pt x="3433641" y="812799"/>
                  </a:lnTo>
                  <a:lnTo>
                    <a:pt x="3404957" y="787399"/>
                  </a:lnTo>
                  <a:lnTo>
                    <a:pt x="3375732" y="749299"/>
                  </a:lnTo>
                  <a:lnTo>
                    <a:pt x="3345977" y="711199"/>
                  </a:lnTo>
                  <a:lnTo>
                    <a:pt x="3315700" y="685799"/>
                  </a:lnTo>
                  <a:lnTo>
                    <a:pt x="3284911" y="647699"/>
                  </a:lnTo>
                  <a:lnTo>
                    <a:pt x="3253619" y="622299"/>
                  </a:lnTo>
                  <a:lnTo>
                    <a:pt x="3221833" y="584199"/>
                  </a:lnTo>
                  <a:lnTo>
                    <a:pt x="3189563" y="558799"/>
                  </a:lnTo>
                  <a:lnTo>
                    <a:pt x="3156817" y="533399"/>
                  </a:lnTo>
                  <a:lnTo>
                    <a:pt x="3123604" y="507999"/>
                  </a:lnTo>
                  <a:lnTo>
                    <a:pt x="3055818" y="457199"/>
                  </a:lnTo>
                  <a:lnTo>
                    <a:pt x="2986276" y="406399"/>
                  </a:lnTo>
                  <a:lnTo>
                    <a:pt x="2915054" y="355599"/>
                  </a:lnTo>
                  <a:lnTo>
                    <a:pt x="2878836" y="342899"/>
                  </a:lnTo>
                  <a:lnTo>
                    <a:pt x="2842225" y="317499"/>
                  </a:lnTo>
                  <a:lnTo>
                    <a:pt x="2805230" y="304799"/>
                  </a:lnTo>
                  <a:lnTo>
                    <a:pt x="2767861" y="279399"/>
                  </a:lnTo>
                  <a:lnTo>
                    <a:pt x="2730127" y="266699"/>
                  </a:lnTo>
                  <a:lnTo>
                    <a:pt x="2692038" y="241299"/>
                  </a:lnTo>
                  <a:lnTo>
                    <a:pt x="2416219" y="152399"/>
                  </a:lnTo>
                  <a:lnTo>
                    <a:pt x="2375614" y="152399"/>
                  </a:lnTo>
                  <a:lnTo>
                    <a:pt x="2334736" y="139699"/>
                  </a:lnTo>
                  <a:lnTo>
                    <a:pt x="2293594" y="139699"/>
                  </a:lnTo>
                  <a:lnTo>
                    <a:pt x="2252197" y="126999"/>
                  </a:lnTo>
                  <a:lnTo>
                    <a:pt x="2753700" y="126999"/>
                  </a:lnTo>
                  <a:lnTo>
                    <a:pt x="2772811" y="139699"/>
                  </a:lnTo>
                  <a:lnTo>
                    <a:pt x="2848244" y="165099"/>
                  </a:lnTo>
                  <a:lnTo>
                    <a:pt x="2885440" y="190499"/>
                  </a:lnTo>
                  <a:lnTo>
                    <a:pt x="2922277" y="203199"/>
                  </a:lnTo>
                  <a:lnTo>
                    <a:pt x="2994843" y="253999"/>
                  </a:lnTo>
                  <a:lnTo>
                    <a:pt x="3100799" y="317499"/>
                  </a:lnTo>
                  <a:lnTo>
                    <a:pt x="3169414" y="368299"/>
                  </a:lnTo>
                  <a:lnTo>
                    <a:pt x="3236334" y="419099"/>
                  </a:lnTo>
                  <a:lnTo>
                    <a:pt x="3269138" y="457199"/>
                  </a:lnTo>
                  <a:lnTo>
                    <a:pt x="3301494" y="482599"/>
                  </a:lnTo>
                  <a:lnTo>
                    <a:pt x="3333394" y="507999"/>
                  </a:lnTo>
                  <a:lnTo>
                    <a:pt x="3364829" y="546099"/>
                  </a:lnTo>
                  <a:lnTo>
                    <a:pt x="3395792" y="571499"/>
                  </a:lnTo>
                  <a:lnTo>
                    <a:pt x="3426275" y="609599"/>
                  </a:lnTo>
                  <a:lnTo>
                    <a:pt x="3456269" y="634999"/>
                  </a:lnTo>
                  <a:lnTo>
                    <a:pt x="3485765" y="673099"/>
                  </a:lnTo>
                  <a:lnTo>
                    <a:pt x="3514757" y="698499"/>
                  </a:lnTo>
                  <a:lnTo>
                    <a:pt x="3543236" y="736599"/>
                  </a:lnTo>
                  <a:lnTo>
                    <a:pt x="3571193" y="774699"/>
                  </a:lnTo>
                  <a:lnTo>
                    <a:pt x="3598620" y="812799"/>
                  </a:lnTo>
                  <a:lnTo>
                    <a:pt x="3625510" y="850899"/>
                  </a:lnTo>
                  <a:lnTo>
                    <a:pt x="3651855" y="876299"/>
                  </a:lnTo>
                  <a:lnTo>
                    <a:pt x="3677645" y="914399"/>
                  </a:lnTo>
                  <a:lnTo>
                    <a:pt x="3702873" y="952499"/>
                  </a:lnTo>
                  <a:lnTo>
                    <a:pt x="3727531" y="1003299"/>
                  </a:lnTo>
                  <a:lnTo>
                    <a:pt x="3751611" y="1041399"/>
                  </a:lnTo>
                  <a:lnTo>
                    <a:pt x="3775104" y="1079499"/>
                  </a:lnTo>
                  <a:lnTo>
                    <a:pt x="3798003" y="1117599"/>
                  </a:lnTo>
                  <a:lnTo>
                    <a:pt x="3820299" y="1155699"/>
                  </a:lnTo>
                  <a:lnTo>
                    <a:pt x="3841984" y="1206499"/>
                  </a:lnTo>
                  <a:lnTo>
                    <a:pt x="3863050" y="1244599"/>
                  </a:lnTo>
                  <a:lnTo>
                    <a:pt x="3883488" y="1282699"/>
                  </a:lnTo>
                  <a:lnTo>
                    <a:pt x="3903292" y="1333499"/>
                  </a:lnTo>
                  <a:lnTo>
                    <a:pt x="3922452" y="1371599"/>
                  </a:lnTo>
                  <a:lnTo>
                    <a:pt x="3940960" y="1422399"/>
                  </a:lnTo>
                  <a:lnTo>
                    <a:pt x="3958808" y="1460499"/>
                  </a:lnTo>
                  <a:lnTo>
                    <a:pt x="3975989" y="1511299"/>
                  </a:lnTo>
                  <a:lnTo>
                    <a:pt x="3992493" y="1549399"/>
                  </a:lnTo>
                  <a:lnTo>
                    <a:pt x="4008313" y="1600199"/>
                  </a:lnTo>
                  <a:lnTo>
                    <a:pt x="4023441" y="1650999"/>
                  </a:lnTo>
                  <a:lnTo>
                    <a:pt x="4037869" y="1689099"/>
                  </a:lnTo>
                  <a:lnTo>
                    <a:pt x="4051588" y="1739899"/>
                  </a:lnTo>
                  <a:lnTo>
                    <a:pt x="4064590" y="1790699"/>
                  </a:lnTo>
                  <a:lnTo>
                    <a:pt x="4076867" y="1841499"/>
                  </a:lnTo>
                  <a:lnTo>
                    <a:pt x="4088411" y="1892299"/>
                  </a:lnTo>
                  <a:lnTo>
                    <a:pt x="4099214" y="1930399"/>
                  </a:lnTo>
                  <a:lnTo>
                    <a:pt x="4109267" y="1981199"/>
                  </a:lnTo>
                  <a:lnTo>
                    <a:pt x="4118563" y="2031999"/>
                  </a:lnTo>
                  <a:lnTo>
                    <a:pt x="4127094" y="2082799"/>
                  </a:lnTo>
                  <a:lnTo>
                    <a:pt x="4134850" y="2133599"/>
                  </a:lnTo>
                  <a:lnTo>
                    <a:pt x="4141825" y="2184399"/>
                  </a:lnTo>
                  <a:lnTo>
                    <a:pt x="4148010" y="2235199"/>
                  </a:lnTo>
                  <a:lnTo>
                    <a:pt x="4153396" y="2285999"/>
                  </a:lnTo>
                  <a:lnTo>
                    <a:pt x="4157976" y="2336799"/>
                  </a:lnTo>
                  <a:lnTo>
                    <a:pt x="4161742" y="2400299"/>
                  </a:lnTo>
                  <a:lnTo>
                    <a:pt x="4164685" y="2451099"/>
                  </a:lnTo>
                  <a:lnTo>
                    <a:pt x="4166797" y="2501899"/>
                  </a:lnTo>
                  <a:lnTo>
                    <a:pt x="4167914" y="2552699"/>
                  </a:lnTo>
                  <a:lnTo>
                    <a:pt x="4167914" y="2666999"/>
                  </a:lnTo>
                  <a:lnTo>
                    <a:pt x="4166797" y="2717799"/>
                  </a:lnTo>
                  <a:lnTo>
                    <a:pt x="4164685" y="2768599"/>
                  </a:lnTo>
                  <a:lnTo>
                    <a:pt x="4161742" y="2819399"/>
                  </a:lnTo>
                  <a:lnTo>
                    <a:pt x="4157976" y="2870199"/>
                  </a:lnTo>
                  <a:lnTo>
                    <a:pt x="4153396" y="2920999"/>
                  </a:lnTo>
                  <a:lnTo>
                    <a:pt x="4148010" y="2971799"/>
                  </a:lnTo>
                  <a:lnTo>
                    <a:pt x="4141825" y="3022599"/>
                  </a:lnTo>
                  <a:lnTo>
                    <a:pt x="4134850" y="3073399"/>
                  </a:lnTo>
                  <a:lnTo>
                    <a:pt x="4127094" y="3124199"/>
                  </a:lnTo>
                  <a:lnTo>
                    <a:pt x="4118563" y="3174999"/>
                  </a:lnTo>
                  <a:lnTo>
                    <a:pt x="4109267" y="3225799"/>
                  </a:lnTo>
                  <a:lnTo>
                    <a:pt x="4099214" y="3276599"/>
                  </a:lnTo>
                  <a:lnTo>
                    <a:pt x="4088411" y="3327399"/>
                  </a:lnTo>
                  <a:lnTo>
                    <a:pt x="4076867" y="3378199"/>
                  </a:lnTo>
                  <a:lnTo>
                    <a:pt x="4064590" y="3428999"/>
                  </a:lnTo>
                  <a:lnTo>
                    <a:pt x="4051588" y="3467099"/>
                  </a:lnTo>
                  <a:lnTo>
                    <a:pt x="4037869" y="3517899"/>
                  </a:lnTo>
                  <a:lnTo>
                    <a:pt x="4023441" y="3568699"/>
                  </a:lnTo>
                  <a:lnTo>
                    <a:pt x="4008313" y="3619499"/>
                  </a:lnTo>
                  <a:lnTo>
                    <a:pt x="3992493" y="3657599"/>
                  </a:lnTo>
                  <a:lnTo>
                    <a:pt x="3975989" y="3708399"/>
                  </a:lnTo>
                  <a:lnTo>
                    <a:pt x="3958808" y="3746499"/>
                  </a:lnTo>
                  <a:lnTo>
                    <a:pt x="3940960" y="3797299"/>
                  </a:lnTo>
                  <a:lnTo>
                    <a:pt x="3922452" y="3835399"/>
                  </a:lnTo>
                  <a:lnTo>
                    <a:pt x="3903292" y="3886199"/>
                  </a:lnTo>
                  <a:lnTo>
                    <a:pt x="3883488" y="3924299"/>
                  </a:lnTo>
                  <a:lnTo>
                    <a:pt x="3863050" y="3975099"/>
                  </a:lnTo>
                  <a:lnTo>
                    <a:pt x="3841984" y="4013199"/>
                  </a:lnTo>
                  <a:lnTo>
                    <a:pt x="3820299" y="4051299"/>
                  </a:lnTo>
                  <a:lnTo>
                    <a:pt x="3798003" y="4089399"/>
                  </a:lnTo>
                  <a:lnTo>
                    <a:pt x="3775104" y="4140199"/>
                  </a:lnTo>
                  <a:lnTo>
                    <a:pt x="3751611" y="4178299"/>
                  </a:lnTo>
                  <a:lnTo>
                    <a:pt x="3727531" y="4216399"/>
                  </a:lnTo>
                  <a:lnTo>
                    <a:pt x="3702873" y="4254499"/>
                  </a:lnTo>
                  <a:lnTo>
                    <a:pt x="3677645" y="4292599"/>
                  </a:lnTo>
                  <a:lnTo>
                    <a:pt x="3651855" y="4330699"/>
                  </a:lnTo>
                  <a:lnTo>
                    <a:pt x="3625510" y="4368799"/>
                  </a:lnTo>
                  <a:lnTo>
                    <a:pt x="3598620" y="4406899"/>
                  </a:lnTo>
                  <a:lnTo>
                    <a:pt x="3571193" y="4444999"/>
                  </a:lnTo>
                  <a:lnTo>
                    <a:pt x="3543236" y="4470399"/>
                  </a:lnTo>
                  <a:lnTo>
                    <a:pt x="3514757" y="4508499"/>
                  </a:lnTo>
                  <a:lnTo>
                    <a:pt x="3485765" y="4546599"/>
                  </a:lnTo>
                  <a:lnTo>
                    <a:pt x="3456269" y="4571999"/>
                  </a:lnTo>
                  <a:lnTo>
                    <a:pt x="3426275" y="4610099"/>
                  </a:lnTo>
                  <a:lnTo>
                    <a:pt x="3395792" y="4635499"/>
                  </a:lnTo>
                  <a:lnTo>
                    <a:pt x="3364829" y="4673599"/>
                  </a:lnTo>
                  <a:lnTo>
                    <a:pt x="3333394" y="4698999"/>
                  </a:lnTo>
                  <a:lnTo>
                    <a:pt x="3301494" y="4737099"/>
                  </a:lnTo>
                  <a:lnTo>
                    <a:pt x="3269138" y="4762499"/>
                  </a:lnTo>
                  <a:lnTo>
                    <a:pt x="3236334" y="4787899"/>
                  </a:lnTo>
                  <a:lnTo>
                    <a:pt x="3203089" y="4813299"/>
                  </a:lnTo>
                  <a:lnTo>
                    <a:pt x="3135314" y="4864099"/>
                  </a:lnTo>
                  <a:lnTo>
                    <a:pt x="3065877" y="4914899"/>
                  </a:lnTo>
                  <a:lnTo>
                    <a:pt x="2994843" y="4965699"/>
                  </a:lnTo>
                  <a:lnTo>
                    <a:pt x="2958747" y="4978399"/>
                  </a:lnTo>
                  <a:lnTo>
                    <a:pt x="2885440" y="5029199"/>
                  </a:lnTo>
                  <a:lnTo>
                    <a:pt x="2848244" y="5041899"/>
                  </a:lnTo>
                  <a:lnTo>
                    <a:pt x="2810699" y="5067299"/>
                  </a:lnTo>
                  <a:lnTo>
                    <a:pt x="2734589" y="5092699"/>
                  </a:lnTo>
                  <a:close/>
                </a:path>
                <a:path w="4168140" h="5219700">
                  <a:moveTo>
                    <a:pt x="2417763" y="5194299"/>
                  </a:moveTo>
                  <a:lnTo>
                    <a:pt x="1750733" y="5194299"/>
                  </a:lnTo>
                  <a:lnTo>
                    <a:pt x="1669799" y="5168899"/>
                  </a:lnTo>
                  <a:lnTo>
                    <a:pt x="2498697" y="5168899"/>
                  </a:lnTo>
                  <a:lnTo>
                    <a:pt x="2417763" y="5194299"/>
                  </a:lnTo>
                  <a:close/>
                </a:path>
                <a:path w="4168140" h="5219700">
                  <a:moveTo>
                    <a:pt x="2335786" y="5206999"/>
                  </a:moveTo>
                  <a:lnTo>
                    <a:pt x="1832710" y="5206999"/>
                  </a:lnTo>
                  <a:lnTo>
                    <a:pt x="1791595" y="5194299"/>
                  </a:lnTo>
                  <a:lnTo>
                    <a:pt x="2376901" y="5194299"/>
                  </a:lnTo>
                  <a:lnTo>
                    <a:pt x="2335786" y="5206999"/>
                  </a:lnTo>
                  <a:close/>
                </a:path>
                <a:path w="4168140" h="5219700">
                  <a:moveTo>
                    <a:pt x="2252831" y="5219699"/>
                  </a:moveTo>
                  <a:lnTo>
                    <a:pt x="1915665" y="5219699"/>
                  </a:lnTo>
                  <a:lnTo>
                    <a:pt x="1874069" y="5206999"/>
                  </a:lnTo>
                  <a:lnTo>
                    <a:pt x="2294427" y="5206999"/>
                  </a:lnTo>
                  <a:lnTo>
                    <a:pt x="2252831" y="5219699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2609850" cy="2591435"/>
            <a:chOff x="0" y="0"/>
            <a:chExt cx="2609850" cy="2591435"/>
          </a:xfrm>
        </p:grpSpPr>
        <p:sp>
          <p:nvSpPr>
            <p:cNvPr id="10" name="object 10"/>
            <p:cNvSpPr/>
            <p:nvPr/>
          </p:nvSpPr>
          <p:spPr>
            <a:xfrm>
              <a:off x="141039" y="153998"/>
              <a:ext cx="2287905" cy="2254250"/>
            </a:xfrm>
            <a:custGeom>
              <a:avLst/>
              <a:gdLst/>
              <a:ahLst/>
              <a:cxnLst/>
              <a:rect l="l" t="t" r="r" b="b"/>
              <a:pathLst>
                <a:path w="2287905" h="2254250">
                  <a:moveTo>
                    <a:pt x="0" y="2253892"/>
                  </a:moveTo>
                  <a:lnTo>
                    <a:pt x="2287892" y="2253892"/>
                  </a:lnTo>
                  <a:lnTo>
                    <a:pt x="2287892" y="0"/>
                  </a:lnTo>
                  <a:lnTo>
                    <a:pt x="0" y="0"/>
                  </a:lnTo>
                  <a:lnTo>
                    <a:pt x="0" y="2253892"/>
                  </a:lnTo>
                  <a:close/>
                </a:path>
              </a:pathLst>
            </a:custGeom>
            <a:solidFill>
              <a:srgbClr val="F5C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2604135" cy="2583815"/>
            </a:xfrm>
            <a:custGeom>
              <a:avLst/>
              <a:gdLst/>
              <a:ahLst/>
              <a:cxnLst/>
              <a:rect l="l" t="t" r="r" b="b"/>
              <a:pathLst>
                <a:path w="2604135" h="2583815">
                  <a:moveTo>
                    <a:pt x="1997659" y="585482"/>
                  </a:moveTo>
                  <a:lnTo>
                    <a:pt x="606272" y="585482"/>
                  </a:lnTo>
                  <a:lnTo>
                    <a:pt x="606272" y="1977034"/>
                  </a:lnTo>
                  <a:lnTo>
                    <a:pt x="1997659" y="1977034"/>
                  </a:lnTo>
                  <a:lnTo>
                    <a:pt x="1997659" y="585482"/>
                  </a:lnTo>
                  <a:close/>
                </a:path>
                <a:path w="2604135" h="2583815">
                  <a:moveTo>
                    <a:pt x="2603944" y="0"/>
                  </a:moveTo>
                  <a:lnTo>
                    <a:pt x="0" y="0"/>
                  </a:lnTo>
                  <a:lnTo>
                    <a:pt x="0" y="153682"/>
                  </a:lnTo>
                  <a:lnTo>
                    <a:pt x="0" y="2408059"/>
                  </a:lnTo>
                  <a:lnTo>
                    <a:pt x="0" y="2583332"/>
                  </a:lnTo>
                  <a:lnTo>
                    <a:pt x="2603944" y="2583332"/>
                  </a:lnTo>
                  <a:lnTo>
                    <a:pt x="2603944" y="2408351"/>
                  </a:lnTo>
                  <a:lnTo>
                    <a:pt x="2603944" y="2408059"/>
                  </a:lnTo>
                  <a:lnTo>
                    <a:pt x="2603944" y="154165"/>
                  </a:lnTo>
                  <a:lnTo>
                    <a:pt x="2428925" y="154165"/>
                  </a:lnTo>
                  <a:lnTo>
                    <a:pt x="2428925" y="2408059"/>
                  </a:lnTo>
                  <a:lnTo>
                    <a:pt x="175018" y="2408059"/>
                  </a:lnTo>
                  <a:lnTo>
                    <a:pt x="175018" y="153682"/>
                  </a:lnTo>
                  <a:lnTo>
                    <a:pt x="2603944" y="153682"/>
                  </a:lnTo>
                  <a:lnTo>
                    <a:pt x="2603944" y="0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0" y="0"/>
              <a:ext cx="2606675" cy="2591435"/>
            </a:xfrm>
            <a:custGeom>
              <a:avLst/>
              <a:gdLst/>
              <a:ahLst/>
              <a:cxnLst/>
              <a:rect l="l" t="t" r="r" b="b"/>
              <a:pathLst>
                <a:path w="2606675" h="2591435">
                  <a:moveTo>
                    <a:pt x="2603207" y="259948"/>
                  </a:moveTo>
                  <a:lnTo>
                    <a:pt x="2602143" y="257819"/>
                  </a:lnTo>
                  <a:lnTo>
                    <a:pt x="2600679" y="255770"/>
                  </a:lnTo>
                  <a:lnTo>
                    <a:pt x="2599987" y="252736"/>
                  </a:lnTo>
                  <a:lnTo>
                    <a:pt x="2602143" y="251458"/>
                  </a:lnTo>
                  <a:lnTo>
                    <a:pt x="2603207" y="250394"/>
                  </a:lnTo>
                  <a:lnTo>
                    <a:pt x="2605522" y="254545"/>
                  </a:lnTo>
                  <a:lnTo>
                    <a:pt x="2606666" y="256541"/>
                  </a:lnTo>
                  <a:lnTo>
                    <a:pt x="2603207" y="259948"/>
                  </a:lnTo>
                  <a:close/>
                </a:path>
                <a:path w="2606675" h="2591435">
                  <a:moveTo>
                    <a:pt x="6546" y="344235"/>
                  </a:moveTo>
                  <a:lnTo>
                    <a:pt x="5242" y="342160"/>
                  </a:lnTo>
                  <a:lnTo>
                    <a:pt x="4177" y="341095"/>
                  </a:lnTo>
                  <a:lnTo>
                    <a:pt x="10404" y="337688"/>
                  </a:lnTo>
                  <a:lnTo>
                    <a:pt x="13837" y="341095"/>
                  </a:lnTo>
                  <a:lnTo>
                    <a:pt x="11682" y="342160"/>
                  </a:lnTo>
                  <a:lnTo>
                    <a:pt x="9633" y="343570"/>
                  </a:lnTo>
                  <a:lnTo>
                    <a:pt x="6546" y="344235"/>
                  </a:lnTo>
                  <a:close/>
                </a:path>
                <a:path w="2606675" h="2591435">
                  <a:moveTo>
                    <a:pt x="2529734" y="308226"/>
                  </a:moveTo>
                  <a:lnTo>
                    <a:pt x="2527738" y="307667"/>
                  </a:lnTo>
                  <a:lnTo>
                    <a:pt x="2526301" y="307667"/>
                  </a:lnTo>
                  <a:lnTo>
                    <a:pt x="2524784" y="305778"/>
                  </a:lnTo>
                  <a:lnTo>
                    <a:pt x="2521644" y="302930"/>
                  </a:lnTo>
                  <a:lnTo>
                    <a:pt x="2525502" y="296436"/>
                  </a:lnTo>
                  <a:lnTo>
                    <a:pt x="2531197" y="304447"/>
                  </a:lnTo>
                  <a:lnTo>
                    <a:pt x="2531171" y="306816"/>
                  </a:lnTo>
                  <a:lnTo>
                    <a:pt x="2529734" y="308226"/>
                  </a:lnTo>
                  <a:close/>
                </a:path>
                <a:path w="2606675" h="2591435">
                  <a:moveTo>
                    <a:pt x="2536786" y="316370"/>
                  </a:moveTo>
                  <a:lnTo>
                    <a:pt x="2536440" y="316157"/>
                  </a:lnTo>
                  <a:lnTo>
                    <a:pt x="2534337" y="315040"/>
                  </a:lnTo>
                  <a:lnTo>
                    <a:pt x="2532235" y="313629"/>
                  </a:lnTo>
                  <a:lnTo>
                    <a:pt x="2530026" y="310994"/>
                  </a:lnTo>
                  <a:lnTo>
                    <a:pt x="2530053" y="308546"/>
                  </a:lnTo>
                  <a:lnTo>
                    <a:pt x="2531490" y="307109"/>
                  </a:lnTo>
                  <a:lnTo>
                    <a:pt x="2533965" y="307109"/>
                  </a:lnTo>
                  <a:lnTo>
                    <a:pt x="2536679" y="309264"/>
                  </a:lnTo>
                  <a:lnTo>
                    <a:pt x="2537983" y="311367"/>
                  </a:lnTo>
                  <a:lnTo>
                    <a:pt x="2539500" y="313230"/>
                  </a:lnTo>
                  <a:lnTo>
                    <a:pt x="2538382" y="314321"/>
                  </a:lnTo>
                  <a:lnTo>
                    <a:pt x="2536786" y="316370"/>
                  </a:lnTo>
                  <a:close/>
                </a:path>
                <a:path w="2606675" h="2591435">
                  <a:moveTo>
                    <a:pt x="2487049" y="479516"/>
                  </a:moveTo>
                  <a:lnTo>
                    <a:pt x="2485985" y="477387"/>
                  </a:lnTo>
                  <a:lnTo>
                    <a:pt x="2484521" y="475364"/>
                  </a:lnTo>
                  <a:lnTo>
                    <a:pt x="2483856" y="472330"/>
                  </a:lnTo>
                  <a:lnTo>
                    <a:pt x="2485985" y="471026"/>
                  </a:lnTo>
                  <a:lnTo>
                    <a:pt x="2487049" y="469961"/>
                  </a:lnTo>
                  <a:lnTo>
                    <a:pt x="2490482" y="476109"/>
                  </a:lnTo>
                  <a:lnTo>
                    <a:pt x="2487049" y="479516"/>
                  </a:lnTo>
                  <a:close/>
                </a:path>
                <a:path w="2606675" h="2591435">
                  <a:moveTo>
                    <a:pt x="2593521" y="21271"/>
                  </a:moveTo>
                  <a:lnTo>
                    <a:pt x="2592456" y="19142"/>
                  </a:lnTo>
                  <a:lnTo>
                    <a:pt x="2591019" y="17093"/>
                  </a:lnTo>
                  <a:lnTo>
                    <a:pt x="2590327" y="14059"/>
                  </a:lnTo>
                  <a:lnTo>
                    <a:pt x="2592456" y="12781"/>
                  </a:lnTo>
                  <a:lnTo>
                    <a:pt x="2593521" y="11717"/>
                  </a:lnTo>
                  <a:lnTo>
                    <a:pt x="2596980" y="17865"/>
                  </a:lnTo>
                  <a:lnTo>
                    <a:pt x="2593521" y="21271"/>
                  </a:lnTo>
                  <a:close/>
                </a:path>
                <a:path w="2606675" h="2591435">
                  <a:moveTo>
                    <a:pt x="1780417" y="2162"/>
                  </a:moveTo>
                  <a:lnTo>
                    <a:pt x="1779285" y="0"/>
                  </a:lnTo>
                  <a:lnTo>
                    <a:pt x="1782634" y="0"/>
                  </a:lnTo>
                  <a:lnTo>
                    <a:pt x="1780417" y="2162"/>
                  </a:lnTo>
                  <a:close/>
                </a:path>
                <a:path w="2606675" h="2591435">
                  <a:moveTo>
                    <a:pt x="2426030" y="2401897"/>
                  </a:moveTo>
                  <a:lnTo>
                    <a:pt x="172120" y="2401897"/>
                  </a:lnTo>
                  <a:lnTo>
                    <a:pt x="172120" y="1081097"/>
                  </a:lnTo>
                  <a:lnTo>
                    <a:pt x="173078" y="1081097"/>
                  </a:lnTo>
                  <a:lnTo>
                    <a:pt x="173823" y="1068397"/>
                  </a:lnTo>
                  <a:lnTo>
                    <a:pt x="172120" y="1068397"/>
                  </a:lnTo>
                  <a:lnTo>
                    <a:pt x="172120" y="153997"/>
                  </a:lnTo>
                  <a:lnTo>
                    <a:pt x="2426030" y="153997"/>
                  </a:lnTo>
                  <a:lnTo>
                    <a:pt x="2426030" y="166697"/>
                  </a:lnTo>
                  <a:lnTo>
                    <a:pt x="889956" y="166697"/>
                  </a:lnTo>
                  <a:lnTo>
                    <a:pt x="887720" y="179397"/>
                  </a:lnTo>
                  <a:lnTo>
                    <a:pt x="2426030" y="179397"/>
                  </a:lnTo>
                  <a:lnTo>
                    <a:pt x="2426030" y="204797"/>
                  </a:lnTo>
                  <a:lnTo>
                    <a:pt x="224411" y="204797"/>
                  </a:lnTo>
                  <a:lnTo>
                    <a:pt x="224411" y="2351097"/>
                  </a:lnTo>
                  <a:lnTo>
                    <a:pt x="2426030" y="2351097"/>
                  </a:lnTo>
                  <a:lnTo>
                    <a:pt x="2426030" y="2401897"/>
                  </a:lnTo>
                  <a:close/>
                </a:path>
                <a:path w="2606675" h="2591435">
                  <a:moveTo>
                    <a:pt x="2426030" y="179397"/>
                  </a:moveTo>
                  <a:lnTo>
                    <a:pt x="891579" y="179397"/>
                  </a:lnTo>
                  <a:lnTo>
                    <a:pt x="892005" y="166697"/>
                  </a:lnTo>
                  <a:lnTo>
                    <a:pt x="2426030" y="166697"/>
                  </a:lnTo>
                  <a:lnTo>
                    <a:pt x="2426030" y="179397"/>
                  </a:lnTo>
                  <a:close/>
                </a:path>
                <a:path w="2606675" h="2591435">
                  <a:moveTo>
                    <a:pt x="2426030" y="2351097"/>
                  </a:moveTo>
                  <a:lnTo>
                    <a:pt x="2373739" y="2351097"/>
                  </a:lnTo>
                  <a:lnTo>
                    <a:pt x="2373739" y="204797"/>
                  </a:lnTo>
                  <a:lnTo>
                    <a:pt x="2426030" y="204797"/>
                  </a:lnTo>
                  <a:lnTo>
                    <a:pt x="2426030" y="2351097"/>
                  </a:lnTo>
                  <a:close/>
                </a:path>
                <a:path w="2606675" h="2591435">
                  <a:moveTo>
                    <a:pt x="892021" y="611197"/>
                  </a:moveTo>
                  <a:lnTo>
                    <a:pt x="887710" y="611197"/>
                  </a:lnTo>
                  <a:lnTo>
                    <a:pt x="889956" y="598497"/>
                  </a:lnTo>
                  <a:lnTo>
                    <a:pt x="892021" y="611197"/>
                  </a:lnTo>
                  <a:close/>
                </a:path>
                <a:path w="2606675" h="2591435">
                  <a:moveTo>
                    <a:pt x="889956" y="636597"/>
                  </a:moveTo>
                  <a:lnTo>
                    <a:pt x="887710" y="623897"/>
                  </a:lnTo>
                  <a:lnTo>
                    <a:pt x="886962" y="611197"/>
                  </a:lnTo>
                  <a:lnTo>
                    <a:pt x="892710" y="611197"/>
                  </a:lnTo>
                  <a:lnTo>
                    <a:pt x="892021" y="623897"/>
                  </a:lnTo>
                  <a:lnTo>
                    <a:pt x="889956" y="636597"/>
                  </a:lnTo>
                  <a:close/>
                </a:path>
                <a:path w="2606675" h="2591435">
                  <a:moveTo>
                    <a:pt x="1061092" y="636597"/>
                  </a:moveTo>
                  <a:lnTo>
                    <a:pt x="1050474" y="636597"/>
                  </a:lnTo>
                  <a:lnTo>
                    <a:pt x="1050261" y="623897"/>
                  </a:lnTo>
                  <a:lnTo>
                    <a:pt x="1061172" y="623897"/>
                  </a:lnTo>
                  <a:lnTo>
                    <a:pt x="1061092" y="636597"/>
                  </a:lnTo>
                  <a:close/>
                </a:path>
                <a:path w="2606675" h="2591435">
                  <a:moveTo>
                    <a:pt x="785853" y="649297"/>
                  </a:moveTo>
                  <a:lnTo>
                    <a:pt x="782766" y="636597"/>
                  </a:lnTo>
                  <a:lnTo>
                    <a:pt x="787157" y="636597"/>
                  </a:lnTo>
                  <a:lnTo>
                    <a:pt x="785853" y="649297"/>
                  </a:lnTo>
                  <a:close/>
                </a:path>
                <a:path w="2606675" h="2591435">
                  <a:moveTo>
                    <a:pt x="1909694" y="738197"/>
                  </a:moveTo>
                  <a:lnTo>
                    <a:pt x="1905197" y="738197"/>
                  </a:lnTo>
                  <a:lnTo>
                    <a:pt x="1906261" y="725497"/>
                  </a:lnTo>
                  <a:lnTo>
                    <a:pt x="1909694" y="738197"/>
                  </a:lnTo>
                  <a:close/>
                </a:path>
                <a:path w="2606675" h="2591435">
                  <a:moveTo>
                    <a:pt x="962471" y="750897"/>
                  </a:moveTo>
                  <a:lnTo>
                    <a:pt x="952785" y="750897"/>
                  </a:lnTo>
                  <a:lnTo>
                    <a:pt x="956244" y="738197"/>
                  </a:lnTo>
                  <a:lnTo>
                    <a:pt x="962471" y="750897"/>
                  </a:lnTo>
                  <a:close/>
                </a:path>
                <a:path w="2606675" h="2591435">
                  <a:moveTo>
                    <a:pt x="1344474" y="763597"/>
                  </a:moveTo>
                  <a:lnTo>
                    <a:pt x="1336091" y="763597"/>
                  </a:lnTo>
                  <a:lnTo>
                    <a:pt x="1339258" y="750897"/>
                  </a:lnTo>
                  <a:lnTo>
                    <a:pt x="1341334" y="750897"/>
                  </a:lnTo>
                  <a:lnTo>
                    <a:pt x="1344474" y="763597"/>
                  </a:lnTo>
                  <a:close/>
                </a:path>
                <a:path w="2606675" h="2591435">
                  <a:moveTo>
                    <a:pt x="1251255" y="827097"/>
                  </a:moveTo>
                  <a:lnTo>
                    <a:pt x="1234676" y="827097"/>
                  </a:lnTo>
                  <a:lnTo>
                    <a:pt x="1234783" y="814397"/>
                  </a:lnTo>
                  <a:lnTo>
                    <a:pt x="1251335" y="814397"/>
                  </a:lnTo>
                  <a:lnTo>
                    <a:pt x="1251255" y="827097"/>
                  </a:lnTo>
                  <a:close/>
                </a:path>
                <a:path w="2606675" h="2591435">
                  <a:moveTo>
                    <a:pt x="731194" y="839797"/>
                  </a:moveTo>
                  <a:lnTo>
                    <a:pt x="710943" y="839797"/>
                  </a:lnTo>
                  <a:lnTo>
                    <a:pt x="712246" y="827097"/>
                  </a:lnTo>
                  <a:lnTo>
                    <a:pt x="729517" y="827097"/>
                  </a:lnTo>
                  <a:lnTo>
                    <a:pt x="731194" y="839797"/>
                  </a:lnTo>
                  <a:close/>
                </a:path>
                <a:path w="2606675" h="2591435">
                  <a:moveTo>
                    <a:pt x="809696" y="839797"/>
                  </a:moveTo>
                  <a:lnTo>
                    <a:pt x="795805" y="839797"/>
                  </a:lnTo>
                  <a:lnTo>
                    <a:pt x="795805" y="827097"/>
                  </a:lnTo>
                  <a:lnTo>
                    <a:pt x="809696" y="827097"/>
                  </a:lnTo>
                  <a:lnTo>
                    <a:pt x="809696" y="839797"/>
                  </a:lnTo>
                  <a:close/>
                </a:path>
                <a:path w="2606675" h="2591435">
                  <a:moveTo>
                    <a:pt x="1935949" y="890597"/>
                  </a:moveTo>
                  <a:lnTo>
                    <a:pt x="1924836" y="890597"/>
                  </a:lnTo>
                  <a:lnTo>
                    <a:pt x="1931230" y="877897"/>
                  </a:lnTo>
                  <a:lnTo>
                    <a:pt x="1935949" y="890597"/>
                  </a:lnTo>
                  <a:close/>
                </a:path>
                <a:path w="2606675" h="2591435">
                  <a:moveTo>
                    <a:pt x="1824858" y="941397"/>
                  </a:moveTo>
                  <a:lnTo>
                    <a:pt x="1812191" y="941397"/>
                  </a:lnTo>
                  <a:lnTo>
                    <a:pt x="1812723" y="928697"/>
                  </a:lnTo>
                  <a:lnTo>
                    <a:pt x="1810940" y="915997"/>
                  </a:lnTo>
                  <a:lnTo>
                    <a:pt x="1815411" y="915997"/>
                  </a:lnTo>
                  <a:lnTo>
                    <a:pt x="1824858" y="928697"/>
                  </a:lnTo>
                  <a:lnTo>
                    <a:pt x="1824858" y="941397"/>
                  </a:lnTo>
                  <a:close/>
                </a:path>
                <a:path w="2606675" h="2591435">
                  <a:moveTo>
                    <a:pt x="1054625" y="954097"/>
                  </a:moveTo>
                  <a:lnTo>
                    <a:pt x="1052550" y="954097"/>
                  </a:lnTo>
                  <a:lnTo>
                    <a:pt x="1050314" y="941397"/>
                  </a:lnTo>
                  <a:lnTo>
                    <a:pt x="1054173" y="941397"/>
                  </a:lnTo>
                  <a:lnTo>
                    <a:pt x="1054625" y="954097"/>
                  </a:lnTo>
                  <a:close/>
                </a:path>
                <a:path w="2606675" h="2591435">
                  <a:moveTo>
                    <a:pt x="1817620" y="954097"/>
                  </a:moveTo>
                  <a:lnTo>
                    <a:pt x="1812537" y="954097"/>
                  </a:lnTo>
                  <a:lnTo>
                    <a:pt x="1812324" y="941397"/>
                  </a:lnTo>
                  <a:lnTo>
                    <a:pt x="1818791" y="941397"/>
                  </a:lnTo>
                  <a:lnTo>
                    <a:pt x="1817620" y="954097"/>
                  </a:lnTo>
                  <a:close/>
                </a:path>
                <a:path w="2606675" h="2591435">
                  <a:moveTo>
                    <a:pt x="1066640" y="966797"/>
                  </a:moveTo>
                  <a:lnTo>
                    <a:pt x="1055555" y="966797"/>
                  </a:lnTo>
                  <a:lnTo>
                    <a:pt x="1058564" y="954097"/>
                  </a:lnTo>
                  <a:lnTo>
                    <a:pt x="1066640" y="966797"/>
                  </a:lnTo>
                  <a:close/>
                </a:path>
                <a:path w="2606675" h="2591435">
                  <a:moveTo>
                    <a:pt x="1115911" y="966797"/>
                  </a:moveTo>
                  <a:lnTo>
                    <a:pt x="1091136" y="966797"/>
                  </a:lnTo>
                  <a:lnTo>
                    <a:pt x="1102632" y="954097"/>
                  </a:lnTo>
                  <a:lnTo>
                    <a:pt x="1107581" y="954097"/>
                  </a:lnTo>
                  <a:lnTo>
                    <a:pt x="1115911" y="966797"/>
                  </a:lnTo>
                  <a:close/>
                </a:path>
                <a:path w="2606675" h="2591435">
                  <a:moveTo>
                    <a:pt x="875133" y="979497"/>
                  </a:moveTo>
                  <a:lnTo>
                    <a:pt x="854592" y="979497"/>
                  </a:lnTo>
                  <a:lnTo>
                    <a:pt x="860367" y="966797"/>
                  </a:lnTo>
                  <a:lnTo>
                    <a:pt x="867065" y="966797"/>
                  </a:lnTo>
                  <a:lnTo>
                    <a:pt x="875133" y="979497"/>
                  </a:lnTo>
                  <a:close/>
                </a:path>
                <a:path w="2606675" h="2591435">
                  <a:moveTo>
                    <a:pt x="1065296" y="979497"/>
                  </a:moveTo>
                  <a:lnTo>
                    <a:pt x="1057230" y="966797"/>
                  </a:lnTo>
                  <a:lnTo>
                    <a:pt x="1068316" y="966797"/>
                  </a:lnTo>
                  <a:lnTo>
                    <a:pt x="1065296" y="979497"/>
                  </a:lnTo>
                  <a:close/>
                </a:path>
                <a:path w="2606675" h="2591435">
                  <a:moveTo>
                    <a:pt x="1105293" y="979497"/>
                  </a:moveTo>
                  <a:lnTo>
                    <a:pt x="1083552" y="979497"/>
                  </a:lnTo>
                  <a:lnTo>
                    <a:pt x="1089167" y="966797"/>
                  </a:lnTo>
                  <a:lnTo>
                    <a:pt x="1106890" y="966797"/>
                  </a:lnTo>
                  <a:lnTo>
                    <a:pt x="1105293" y="979497"/>
                  </a:lnTo>
                  <a:close/>
                </a:path>
                <a:path w="2606675" h="2591435">
                  <a:moveTo>
                    <a:pt x="1311822" y="979497"/>
                  </a:moveTo>
                  <a:lnTo>
                    <a:pt x="1300406" y="979497"/>
                  </a:lnTo>
                  <a:lnTo>
                    <a:pt x="1300778" y="966797"/>
                  </a:lnTo>
                  <a:lnTo>
                    <a:pt x="1310891" y="966797"/>
                  </a:lnTo>
                  <a:lnTo>
                    <a:pt x="1311822" y="979497"/>
                  </a:lnTo>
                  <a:close/>
                </a:path>
                <a:path w="2606675" h="2591435">
                  <a:moveTo>
                    <a:pt x="1711654" y="992197"/>
                  </a:moveTo>
                  <a:lnTo>
                    <a:pt x="1707476" y="992197"/>
                  </a:lnTo>
                  <a:lnTo>
                    <a:pt x="1708807" y="979497"/>
                  </a:lnTo>
                  <a:lnTo>
                    <a:pt x="1710803" y="979497"/>
                  </a:lnTo>
                  <a:lnTo>
                    <a:pt x="1711654" y="992197"/>
                  </a:lnTo>
                  <a:close/>
                </a:path>
                <a:path w="2606675" h="2591435">
                  <a:moveTo>
                    <a:pt x="1154683" y="1004897"/>
                  </a:moveTo>
                  <a:lnTo>
                    <a:pt x="1150159" y="1004897"/>
                  </a:lnTo>
                  <a:lnTo>
                    <a:pt x="1151224" y="992197"/>
                  </a:lnTo>
                  <a:lnTo>
                    <a:pt x="1154683" y="1004897"/>
                  </a:lnTo>
                  <a:close/>
                </a:path>
                <a:path w="2606675" h="2591435">
                  <a:moveTo>
                    <a:pt x="1104016" y="1017597"/>
                  </a:moveTo>
                  <a:lnTo>
                    <a:pt x="1087783" y="1017597"/>
                  </a:lnTo>
                  <a:lnTo>
                    <a:pt x="1095846" y="1004897"/>
                  </a:lnTo>
                  <a:lnTo>
                    <a:pt x="1104016" y="1017597"/>
                  </a:lnTo>
                  <a:close/>
                </a:path>
                <a:path w="2606675" h="2591435">
                  <a:moveTo>
                    <a:pt x="1123069" y="1017597"/>
                  </a:moveTo>
                  <a:lnTo>
                    <a:pt x="1104016" y="1017597"/>
                  </a:lnTo>
                  <a:lnTo>
                    <a:pt x="1111919" y="1004897"/>
                  </a:lnTo>
                  <a:lnTo>
                    <a:pt x="1120009" y="1004897"/>
                  </a:lnTo>
                  <a:lnTo>
                    <a:pt x="1123069" y="1017597"/>
                  </a:lnTo>
                  <a:close/>
                </a:path>
                <a:path w="2606675" h="2591435">
                  <a:moveTo>
                    <a:pt x="1118504" y="1030297"/>
                  </a:moveTo>
                  <a:lnTo>
                    <a:pt x="1094287" y="1030297"/>
                  </a:lnTo>
                  <a:lnTo>
                    <a:pt x="1087889" y="1017597"/>
                  </a:lnTo>
                  <a:lnTo>
                    <a:pt x="1122091" y="1017597"/>
                  </a:lnTo>
                  <a:lnTo>
                    <a:pt x="1118504" y="1030297"/>
                  </a:lnTo>
                  <a:close/>
                </a:path>
                <a:path w="2606675" h="2591435">
                  <a:moveTo>
                    <a:pt x="172120" y="1081097"/>
                  </a:moveTo>
                  <a:lnTo>
                    <a:pt x="156766" y="1081097"/>
                  </a:lnTo>
                  <a:lnTo>
                    <a:pt x="154131" y="1068397"/>
                  </a:lnTo>
                  <a:lnTo>
                    <a:pt x="172120" y="1068397"/>
                  </a:lnTo>
                  <a:lnTo>
                    <a:pt x="172120" y="1081097"/>
                  </a:lnTo>
                  <a:close/>
                </a:path>
                <a:path w="2606675" h="2591435">
                  <a:moveTo>
                    <a:pt x="1713810" y="1144597"/>
                  </a:moveTo>
                  <a:lnTo>
                    <a:pt x="1709445" y="1144597"/>
                  </a:lnTo>
                  <a:lnTo>
                    <a:pt x="1710137" y="1131897"/>
                  </a:lnTo>
                  <a:lnTo>
                    <a:pt x="1716098" y="1131897"/>
                  </a:lnTo>
                  <a:lnTo>
                    <a:pt x="1713810" y="1144597"/>
                  </a:lnTo>
                  <a:close/>
                </a:path>
                <a:path w="2606675" h="2591435">
                  <a:moveTo>
                    <a:pt x="1635812" y="1208097"/>
                  </a:moveTo>
                  <a:lnTo>
                    <a:pt x="1631954" y="1208097"/>
                  </a:lnTo>
                  <a:lnTo>
                    <a:pt x="1634163" y="1195397"/>
                  </a:lnTo>
                  <a:lnTo>
                    <a:pt x="1636132" y="1195397"/>
                  </a:lnTo>
                  <a:lnTo>
                    <a:pt x="1635812" y="1208097"/>
                  </a:lnTo>
                  <a:close/>
                </a:path>
                <a:path w="2606675" h="2591435">
                  <a:moveTo>
                    <a:pt x="1811792" y="1208097"/>
                  </a:moveTo>
                  <a:lnTo>
                    <a:pt x="1806949" y="1208097"/>
                  </a:lnTo>
                  <a:lnTo>
                    <a:pt x="1806257" y="1195397"/>
                  </a:lnTo>
                  <a:lnTo>
                    <a:pt x="1809450" y="1195397"/>
                  </a:lnTo>
                  <a:lnTo>
                    <a:pt x="1811792" y="1208097"/>
                  </a:lnTo>
                  <a:close/>
                </a:path>
                <a:path w="2606675" h="2591435">
                  <a:moveTo>
                    <a:pt x="1642652" y="1220797"/>
                  </a:moveTo>
                  <a:lnTo>
                    <a:pt x="1638793" y="1220797"/>
                  </a:lnTo>
                  <a:lnTo>
                    <a:pt x="1639724" y="1208097"/>
                  </a:lnTo>
                  <a:lnTo>
                    <a:pt x="1641827" y="1208097"/>
                  </a:lnTo>
                  <a:lnTo>
                    <a:pt x="1642652" y="1220797"/>
                  </a:lnTo>
                  <a:close/>
                </a:path>
                <a:path w="2606675" h="2591435">
                  <a:moveTo>
                    <a:pt x="1847584" y="1233497"/>
                  </a:moveTo>
                  <a:lnTo>
                    <a:pt x="1837951" y="1233497"/>
                  </a:lnTo>
                  <a:lnTo>
                    <a:pt x="1835263" y="1220797"/>
                  </a:lnTo>
                  <a:lnTo>
                    <a:pt x="1851735" y="1220797"/>
                  </a:lnTo>
                  <a:lnTo>
                    <a:pt x="1847584" y="1233497"/>
                  </a:lnTo>
                  <a:close/>
                </a:path>
                <a:path w="2606675" h="2591435">
                  <a:moveTo>
                    <a:pt x="914065" y="1271597"/>
                  </a:moveTo>
                  <a:lnTo>
                    <a:pt x="912548" y="1258897"/>
                  </a:lnTo>
                  <a:lnTo>
                    <a:pt x="915369" y="1258897"/>
                  </a:lnTo>
                  <a:lnTo>
                    <a:pt x="914065" y="1271597"/>
                  </a:lnTo>
                  <a:close/>
                </a:path>
                <a:path w="2606675" h="2591435">
                  <a:moveTo>
                    <a:pt x="1848568" y="1271597"/>
                  </a:moveTo>
                  <a:lnTo>
                    <a:pt x="1825018" y="1271597"/>
                  </a:lnTo>
                  <a:lnTo>
                    <a:pt x="1825124" y="1258897"/>
                  </a:lnTo>
                  <a:lnTo>
                    <a:pt x="1849633" y="1258897"/>
                  </a:lnTo>
                  <a:lnTo>
                    <a:pt x="1848568" y="1271597"/>
                  </a:lnTo>
                  <a:close/>
                </a:path>
                <a:path w="2606675" h="2591435">
                  <a:moveTo>
                    <a:pt x="663042" y="1296997"/>
                  </a:moveTo>
                  <a:lnTo>
                    <a:pt x="654075" y="1296997"/>
                  </a:lnTo>
                  <a:lnTo>
                    <a:pt x="658545" y="1284297"/>
                  </a:lnTo>
                  <a:lnTo>
                    <a:pt x="663042" y="1296997"/>
                  </a:lnTo>
                  <a:close/>
                </a:path>
                <a:path w="2606675" h="2591435">
                  <a:moveTo>
                    <a:pt x="968512" y="1296997"/>
                  </a:moveTo>
                  <a:lnTo>
                    <a:pt x="955898" y="1296997"/>
                  </a:lnTo>
                  <a:lnTo>
                    <a:pt x="955525" y="1284297"/>
                  </a:lnTo>
                  <a:lnTo>
                    <a:pt x="967846" y="1284297"/>
                  </a:lnTo>
                  <a:lnTo>
                    <a:pt x="968512" y="1296997"/>
                  </a:lnTo>
                  <a:close/>
                </a:path>
                <a:path w="2606675" h="2591435">
                  <a:moveTo>
                    <a:pt x="1737361" y="1335097"/>
                  </a:moveTo>
                  <a:lnTo>
                    <a:pt x="1724827" y="1335097"/>
                  </a:lnTo>
                  <a:lnTo>
                    <a:pt x="1729031" y="1322397"/>
                  </a:lnTo>
                  <a:lnTo>
                    <a:pt x="1733183" y="1322397"/>
                  </a:lnTo>
                  <a:lnTo>
                    <a:pt x="1737361" y="1335097"/>
                  </a:lnTo>
                  <a:close/>
                </a:path>
                <a:path w="2606675" h="2591435">
                  <a:moveTo>
                    <a:pt x="1896841" y="1398597"/>
                  </a:moveTo>
                  <a:lnTo>
                    <a:pt x="1892344" y="1385897"/>
                  </a:lnTo>
                  <a:lnTo>
                    <a:pt x="1901338" y="1385897"/>
                  </a:lnTo>
                  <a:lnTo>
                    <a:pt x="1896841" y="1398597"/>
                  </a:lnTo>
                  <a:close/>
                </a:path>
                <a:path w="2606675" h="2591435">
                  <a:moveTo>
                    <a:pt x="1977393" y="1398597"/>
                  </a:moveTo>
                  <a:lnTo>
                    <a:pt x="1964247" y="1398597"/>
                  </a:lnTo>
                  <a:lnTo>
                    <a:pt x="1961692" y="1385897"/>
                  </a:lnTo>
                  <a:lnTo>
                    <a:pt x="1981438" y="1385897"/>
                  </a:lnTo>
                  <a:lnTo>
                    <a:pt x="1977393" y="1398597"/>
                  </a:lnTo>
                  <a:close/>
                </a:path>
                <a:path w="2606675" h="2591435">
                  <a:moveTo>
                    <a:pt x="1575751" y="1436697"/>
                  </a:moveTo>
                  <a:lnTo>
                    <a:pt x="1550391" y="1436697"/>
                  </a:lnTo>
                  <a:lnTo>
                    <a:pt x="1549113" y="1423997"/>
                  </a:lnTo>
                  <a:lnTo>
                    <a:pt x="1568834" y="1423997"/>
                  </a:lnTo>
                  <a:lnTo>
                    <a:pt x="1575751" y="1436697"/>
                  </a:lnTo>
                  <a:close/>
                </a:path>
                <a:path w="2606675" h="2591435">
                  <a:moveTo>
                    <a:pt x="1035279" y="1462097"/>
                  </a:moveTo>
                  <a:lnTo>
                    <a:pt x="1033097" y="1462097"/>
                  </a:lnTo>
                  <a:lnTo>
                    <a:pt x="1033789" y="1449397"/>
                  </a:lnTo>
                  <a:lnTo>
                    <a:pt x="1035279" y="1462097"/>
                  </a:lnTo>
                  <a:close/>
                </a:path>
                <a:path w="2606675" h="2591435">
                  <a:moveTo>
                    <a:pt x="1812111" y="1462097"/>
                  </a:moveTo>
                  <a:lnTo>
                    <a:pt x="1801600" y="1462097"/>
                  </a:lnTo>
                  <a:lnTo>
                    <a:pt x="1804713" y="1449397"/>
                  </a:lnTo>
                  <a:lnTo>
                    <a:pt x="1809610" y="1449397"/>
                  </a:lnTo>
                  <a:lnTo>
                    <a:pt x="1812111" y="1462097"/>
                  </a:lnTo>
                  <a:close/>
                </a:path>
                <a:path w="2606675" h="2591435">
                  <a:moveTo>
                    <a:pt x="1807614" y="1474797"/>
                  </a:moveTo>
                  <a:lnTo>
                    <a:pt x="1802664" y="1474797"/>
                  </a:lnTo>
                  <a:lnTo>
                    <a:pt x="1800189" y="1462097"/>
                  </a:lnTo>
                  <a:lnTo>
                    <a:pt x="1810674" y="1462097"/>
                  </a:lnTo>
                  <a:lnTo>
                    <a:pt x="1807614" y="1474797"/>
                  </a:lnTo>
                  <a:close/>
                </a:path>
                <a:path w="2606675" h="2591435">
                  <a:moveTo>
                    <a:pt x="1842049" y="1487497"/>
                  </a:moveTo>
                  <a:lnTo>
                    <a:pt x="1825816" y="1487497"/>
                  </a:lnTo>
                  <a:lnTo>
                    <a:pt x="1824379" y="1474797"/>
                  </a:lnTo>
                  <a:lnTo>
                    <a:pt x="1842129" y="1474797"/>
                  </a:lnTo>
                  <a:lnTo>
                    <a:pt x="1842049" y="1487497"/>
                  </a:lnTo>
                  <a:close/>
                </a:path>
                <a:path w="2606675" h="2591435">
                  <a:moveTo>
                    <a:pt x="1909694" y="1512897"/>
                  </a:moveTo>
                  <a:lnTo>
                    <a:pt x="1903733" y="1512897"/>
                  </a:lnTo>
                  <a:lnTo>
                    <a:pt x="1905197" y="1500197"/>
                  </a:lnTo>
                  <a:lnTo>
                    <a:pt x="1906261" y="1500197"/>
                  </a:lnTo>
                  <a:lnTo>
                    <a:pt x="1909694" y="1512897"/>
                  </a:lnTo>
                  <a:close/>
                </a:path>
                <a:path w="2606675" h="2591435">
                  <a:moveTo>
                    <a:pt x="1551801" y="1563697"/>
                  </a:moveTo>
                  <a:lnTo>
                    <a:pt x="1550444" y="1563697"/>
                  </a:lnTo>
                  <a:lnTo>
                    <a:pt x="1551296" y="1550997"/>
                  </a:lnTo>
                  <a:lnTo>
                    <a:pt x="1551801" y="1563697"/>
                  </a:lnTo>
                  <a:close/>
                </a:path>
                <a:path w="2606675" h="2591435">
                  <a:moveTo>
                    <a:pt x="1988516" y="1576397"/>
                  </a:moveTo>
                  <a:lnTo>
                    <a:pt x="1977127" y="1576397"/>
                  </a:lnTo>
                  <a:lnTo>
                    <a:pt x="1977020" y="1563697"/>
                  </a:lnTo>
                  <a:lnTo>
                    <a:pt x="1988942" y="1563697"/>
                  </a:lnTo>
                  <a:lnTo>
                    <a:pt x="1988516" y="1576397"/>
                  </a:lnTo>
                  <a:close/>
                </a:path>
                <a:path w="2606675" h="2591435">
                  <a:moveTo>
                    <a:pt x="1943836" y="1741497"/>
                  </a:moveTo>
                  <a:lnTo>
                    <a:pt x="1931143" y="1741497"/>
                  </a:lnTo>
                  <a:lnTo>
                    <a:pt x="1931515" y="1728797"/>
                  </a:lnTo>
                  <a:lnTo>
                    <a:pt x="1944129" y="1728797"/>
                  </a:lnTo>
                  <a:lnTo>
                    <a:pt x="1943836" y="1741497"/>
                  </a:lnTo>
                  <a:close/>
                </a:path>
                <a:path w="2606675" h="2591435">
                  <a:moveTo>
                    <a:pt x="1930531" y="1779597"/>
                  </a:moveTo>
                  <a:lnTo>
                    <a:pt x="1926353" y="1779597"/>
                  </a:lnTo>
                  <a:lnTo>
                    <a:pt x="1927710" y="1766897"/>
                  </a:lnTo>
                  <a:lnTo>
                    <a:pt x="1929706" y="1766897"/>
                  </a:lnTo>
                  <a:lnTo>
                    <a:pt x="1930531" y="1779597"/>
                  </a:lnTo>
                  <a:close/>
                </a:path>
                <a:path w="2606675" h="2591435">
                  <a:moveTo>
                    <a:pt x="1857190" y="1855797"/>
                  </a:moveTo>
                  <a:lnTo>
                    <a:pt x="1848808" y="1855797"/>
                  </a:lnTo>
                  <a:lnTo>
                    <a:pt x="1848914" y="1843097"/>
                  </a:lnTo>
                  <a:lnTo>
                    <a:pt x="1857297" y="1843097"/>
                  </a:lnTo>
                  <a:lnTo>
                    <a:pt x="1857190" y="1855797"/>
                  </a:lnTo>
                  <a:close/>
                </a:path>
                <a:path w="2606675" h="2591435">
                  <a:moveTo>
                    <a:pt x="1906261" y="1881197"/>
                  </a:moveTo>
                  <a:lnTo>
                    <a:pt x="1905197" y="1868497"/>
                  </a:lnTo>
                  <a:lnTo>
                    <a:pt x="1909694" y="1868497"/>
                  </a:lnTo>
                  <a:lnTo>
                    <a:pt x="1906261" y="1881197"/>
                  </a:lnTo>
                  <a:close/>
                </a:path>
                <a:path w="2606675" h="2591435">
                  <a:moveTo>
                    <a:pt x="1929333" y="1906597"/>
                  </a:moveTo>
                  <a:lnTo>
                    <a:pt x="1903095" y="1906597"/>
                  </a:lnTo>
                  <a:lnTo>
                    <a:pt x="1903015" y="1893897"/>
                  </a:lnTo>
                  <a:lnTo>
                    <a:pt x="1922308" y="1893897"/>
                  </a:lnTo>
                  <a:lnTo>
                    <a:pt x="1928774" y="1881197"/>
                  </a:lnTo>
                  <a:lnTo>
                    <a:pt x="1929333" y="1906597"/>
                  </a:lnTo>
                  <a:close/>
                </a:path>
                <a:path w="2606675" h="2591435">
                  <a:moveTo>
                    <a:pt x="1937210" y="1931997"/>
                  </a:moveTo>
                  <a:lnTo>
                    <a:pt x="1934230" y="1931997"/>
                  </a:lnTo>
                  <a:lnTo>
                    <a:pt x="1936092" y="1919297"/>
                  </a:lnTo>
                  <a:lnTo>
                    <a:pt x="1937210" y="1931997"/>
                  </a:lnTo>
                  <a:close/>
                </a:path>
                <a:path w="2606675" h="2591435">
                  <a:moveTo>
                    <a:pt x="1928562" y="1944697"/>
                  </a:moveTo>
                  <a:lnTo>
                    <a:pt x="1919061" y="1944697"/>
                  </a:lnTo>
                  <a:lnTo>
                    <a:pt x="1923026" y="1931997"/>
                  </a:lnTo>
                  <a:lnTo>
                    <a:pt x="1930451" y="1931997"/>
                  </a:lnTo>
                  <a:lnTo>
                    <a:pt x="1928562" y="1944697"/>
                  </a:lnTo>
                  <a:close/>
                </a:path>
                <a:path w="2606675" h="2591435">
                  <a:moveTo>
                    <a:pt x="1816023" y="1970097"/>
                  </a:moveTo>
                  <a:lnTo>
                    <a:pt x="1803037" y="1970097"/>
                  </a:lnTo>
                  <a:lnTo>
                    <a:pt x="1802877" y="1957397"/>
                  </a:lnTo>
                  <a:lnTo>
                    <a:pt x="1815837" y="1957397"/>
                  </a:lnTo>
                  <a:lnTo>
                    <a:pt x="1816023" y="1970097"/>
                  </a:lnTo>
                  <a:close/>
                </a:path>
                <a:path w="2606675" h="2591435">
                  <a:moveTo>
                    <a:pt x="164882" y="2401897"/>
                  </a:moveTo>
                  <a:lnTo>
                    <a:pt x="162913" y="2401897"/>
                  </a:lnTo>
                  <a:lnTo>
                    <a:pt x="162061" y="2389197"/>
                  </a:lnTo>
                  <a:lnTo>
                    <a:pt x="166239" y="2389197"/>
                  </a:lnTo>
                  <a:lnTo>
                    <a:pt x="164882" y="2401897"/>
                  </a:lnTo>
                  <a:close/>
                </a:path>
                <a:path w="2606675" h="2591435">
                  <a:moveTo>
                    <a:pt x="22765" y="985766"/>
                  </a:moveTo>
                  <a:lnTo>
                    <a:pt x="13388" y="984891"/>
                  </a:lnTo>
                  <a:lnTo>
                    <a:pt x="2794" y="982499"/>
                  </a:lnTo>
                  <a:lnTo>
                    <a:pt x="9436" y="977543"/>
                  </a:lnTo>
                  <a:lnTo>
                    <a:pt x="16746" y="975100"/>
                  </a:lnTo>
                  <a:lnTo>
                    <a:pt x="23361" y="972390"/>
                  </a:lnTo>
                  <a:lnTo>
                    <a:pt x="27968" y="966610"/>
                  </a:lnTo>
                  <a:lnTo>
                    <a:pt x="31401" y="969778"/>
                  </a:lnTo>
                  <a:lnTo>
                    <a:pt x="34434" y="974914"/>
                  </a:lnTo>
                  <a:lnTo>
                    <a:pt x="42657" y="976059"/>
                  </a:lnTo>
                  <a:lnTo>
                    <a:pt x="43322" y="976059"/>
                  </a:lnTo>
                  <a:lnTo>
                    <a:pt x="43775" y="976511"/>
                  </a:lnTo>
                  <a:lnTo>
                    <a:pt x="44425" y="976518"/>
                  </a:lnTo>
                  <a:lnTo>
                    <a:pt x="42258" y="982020"/>
                  </a:lnTo>
                  <a:lnTo>
                    <a:pt x="40794" y="983644"/>
                  </a:lnTo>
                  <a:lnTo>
                    <a:pt x="39464" y="983963"/>
                  </a:lnTo>
                  <a:lnTo>
                    <a:pt x="31324" y="985374"/>
                  </a:lnTo>
                  <a:lnTo>
                    <a:pt x="22765" y="985766"/>
                  </a:lnTo>
                  <a:close/>
                </a:path>
                <a:path w="2606675" h="2591435">
                  <a:moveTo>
                    <a:pt x="46250" y="976538"/>
                  </a:moveTo>
                  <a:lnTo>
                    <a:pt x="44425" y="976518"/>
                  </a:lnTo>
                  <a:lnTo>
                    <a:pt x="44626" y="976005"/>
                  </a:lnTo>
                  <a:lnTo>
                    <a:pt x="43269" y="976005"/>
                  </a:lnTo>
                  <a:lnTo>
                    <a:pt x="42315" y="975104"/>
                  </a:lnTo>
                  <a:lnTo>
                    <a:pt x="42311" y="972652"/>
                  </a:lnTo>
                  <a:lnTo>
                    <a:pt x="44493" y="969964"/>
                  </a:lnTo>
                  <a:lnTo>
                    <a:pt x="46649" y="968686"/>
                  </a:lnTo>
                  <a:lnTo>
                    <a:pt x="48512" y="967196"/>
                  </a:lnTo>
                  <a:lnTo>
                    <a:pt x="49629" y="968287"/>
                  </a:lnTo>
                  <a:lnTo>
                    <a:pt x="51599" y="969778"/>
                  </a:lnTo>
                  <a:lnTo>
                    <a:pt x="51639" y="969964"/>
                  </a:lnTo>
                  <a:lnTo>
                    <a:pt x="50271" y="972390"/>
                  </a:lnTo>
                  <a:lnTo>
                    <a:pt x="48911" y="974355"/>
                  </a:lnTo>
                  <a:lnTo>
                    <a:pt x="46899" y="976005"/>
                  </a:lnTo>
                  <a:lnTo>
                    <a:pt x="44626" y="976005"/>
                  </a:lnTo>
                  <a:lnTo>
                    <a:pt x="43305" y="976041"/>
                  </a:lnTo>
                  <a:lnTo>
                    <a:pt x="46855" y="976041"/>
                  </a:lnTo>
                  <a:lnTo>
                    <a:pt x="46250" y="976538"/>
                  </a:lnTo>
                  <a:close/>
                </a:path>
                <a:path w="2606675" h="2591435">
                  <a:moveTo>
                    <a:pt x="44425" y="976518"/>
                  </a:moveTo>
                  <a:lnTo>
                    <a:pt x="43775" y="976511"/>
                  </a:lnTo>
                  <a:lnTo>
                    <a:pt x="43305" y="976041"/>
                  </a:lnTo>
                  <a:lnTo>
                    <a:pt x="44626" y="976005"/>
                  </a:lnTo>
                  <a:lnTo>
                    <a:pt x="44425" y="976518"/>
                  </a:lnTo>
                  <a:close/>
                </a:path>
                <a:path w="2606675" h="2591435">
                  <a:moveTo>
                    <a:pt x="43322" y="976059"/>
                  </a:moveTo>
                  <a:lnTo>
                    <a:pt x="42657" y="976059"/>
                  </a:lnTo>
                  <a:lnTo>
                    <a:pt x="43305" y="976041"/>
                  </a:lnTo>
                  <a:close/>
                </a:path>
                <a:path w="2606675" h="2591435">
                  <a:moveTo>
                    <a:pt x="2585244" y="1108225"/>
                  </a:moveTo>
                  <a:lnTo>
                    <a:pt x="2578991" y="1104845"/>
                  </a:lnTo>
                  <a:lnTo>
                    <a:pt x="2580082" y="1103780"/>
                  </a:lnTo>
                  <a:lnTo>
                    <a:pt x="2581386" y="1101678"/>
                  </a:lnTo>
                  <a:lnTo>
                    <a:pt x="2582184" y="1101864"/>
                  </a:lnTo>
                  <a:lnTo>
                    <a:pt x="2584473" y="1102343"/>
                  </a:lnTo>
                  <a:lnTo>
                    <a:pt x="2586548" y="1103780"/>
                  </a:lnTo>
                  <a:lnTo>
                    <a:pt x="2588704" y="1104845"/>
                  </a:lnTo>
                  <a:lnTo>
                    <a:pt x="2586548" y="1106974"/>
                  </a:lnTo>
                  <a:lnTo>
                    <a:pt x="2585244" y="1108225"/>
                  </a:lnTo>
                  <a:close/>
                </a:path>
                <a:path w="2606675" h="2591435">
                  <a:moveTo>
                    <a:pt x="87703" y="622727"/>
                  </a:moveTo>
                  <a:lnTo>
                    <a:pt x="86965" y="622727"/>
                  </a:lnTo>
                  <a:lnTo>
                    <a:pt x="85474" y="620838"/>
                  </a:lnTo>
                  <a:lnTo>
                    <a:pt x="82308" y="617990"/>
                  </a:lnTo>
                  <a:lnTo>
                    <a:pt x="86166" y="611469"/>
                  </a:lnTo>
                  <a:lnTo>
                    <a:pt x="88934" y="615408"/>
                  </a:lnTo>
                  <a:lnTo>
                    <a:pt x="91861" y="619480"/>
                  </a:lnTo>
                  <a:lnTo>
                    <a:pt x="91837" y="621610"/>
                  </a:lnTo>
                  <a:lnTo>
                    <a:pt x="86805" y="621610"/>
                  </a:lnTo>
                  <a:lnTo>
                    <a:pt x="87703" y="622727"/>
                  </a:lnTo>
                  <a:close/>
                </a:path>
                <a:path w="2606675" h="2591435">
                  <a:moveTo>
                    <a:pt x="97928" y="640772"/>
                  </a:moveTo>
                  <a:lnTo>
                    <a:pt x="96997" y="640639"/>
                  </a:lnTo>
                  <a:lnTo>
                    <a:pt x="92287" y="639867"/>
                  </a:lnTo>
                  <a:lnTo>
                    <a:pt x="90078" y="636061"/>
                  </a:lnTo>
                  <a:lnTo>
                    <a:pt x="91462" y="631670"/>
                  </a:lnTo>
                  <a:lnTo>
                    <a:pt x="92447" y="628636"/>
                  </a:lnTo>
                  <a:lnTo>
                    <a:pt x="86805" y="621610"/>
                  </a:lnTo>
                  <a:lnTo>
                    <a:pt x="91368" y="622316"/>
                  </a:lnTo>
                  <a:lnTo>
                    <a:pt x="90956" y="622727"/>
                  </a:lnTo>
                  <a:lnTo>
                    <a:pt x="88402" y="622727"/>
                  </a:lnTo>
                  <a:lnTo>
                    <a:pt x="90398" y="623286"/>
                  </a:lnTo>
                  <a:lnTo>
                    <a:pt x="97600" y="623286"/>
                  </a:lnTo>
                  <a:lnTo>
                    <a:pt x="97769" y="623313"/>
                  </a:lnTo>
                  <a:lnTo>
                    <a:pt x="99499" y="626959"/>
                  </a:lnTo>
                  <a:lnTo>
                    <a:pt x="101494" y="630499"/>
                  </a:lnTo>
                  <a:lnTo>
                    <a:pt x="100962" y="632282"/>
                  </a:lnTo>
                  <a:lnTo>
                    <a:pt x="100962" y="633746"/>
                  </a:lnTo>
                  <a:lnTo>
                    <a:pt x="99632" y="636168"/>
                  </a:lnTo>
                  <a:lnTo>
                    <a:pt x="97928" y="640772"/>
                  </a:lnTo>
                  <a:close/>
                </a:path>
                <a:path w="2606675" h="2591435">
                  <a:moveTo>
                    <a:pt x="91368" y="622316"/>
                  </a:moveTo>
                  <a:lnTo>
                    <a:pt x="86805" y="621610"/>
                  </a:lnTo>
                  <a:lnTo>
                    <a:pt x="91837" y="621610"/>
                  </a:lnTo>
                  <a:lnTo>
                    <a:pt x="91835" y="621849"/>
                  </a:lnTo>
                  <a:lnTo>
                    <a:pt x="91368" y="622316"/>
                  </a:lnTo>
                  <a:close/>
                </a:path>
                <a:path w="2606675" h="2591435">
                  <a:moveTo>
                    <a:pt x="97600" y="623286"/>
                  </a:moveTo>
                  <a:lnTo>
                    <a:pt x="90398" y="623286"/>
                  </a:lnTo>
                  <a:lnTo>
                    <a:pt x="91368" y="622316"/>
                  </a:lnTo>
                  <a:lnTo>
                    <a:pt x="97600" y="623286"/>
                  </a:lnTo>
                  <a:close/>
                </a:path>
                <a:path w="2606675" h="2591435">
                  <a:moveTo>
                    <a:pt x="90398" y="623286"/>
                  </a:moveTo>
                  <a:lnTo>
                    <a:pt x="88402" y="622727"/>
                  </a:lnTo>
                  <a:lnTo>
                    <a:pt x="90956" y="622727"/>
                  </a:lnTo>
                  <a:lnTo>
                    <a:pt x="90398" y="623286"/>
                  </a:lnTo>
                  <a:close/>
                </a:path>
                <a:path w="2606675" h="2591435">
                  <a:moveTo>
                    <a:pt x="57400" y="813658"/>
                  </a:moveTo>
                  <a:lnTo>
                    <a:pt x="56335" y="811529"/>
                  </a:lnTo>
                  <a:lnTo>
                    <a:pt x="54898" y="809506"/>
                  </a:lnTo>
                  <a:lnTo>
                    <a:pt x="54366" y="807244"/>
                  </a:lnTo>
                  <a:lnTo>
                    <a:pt x="54206" y="806472"/>
                  </a:lnTo>
                  <a:lnTo>
                    <a:pt x="56335" y="805168"/>
                  </a:lnTo>
                  <a:lnTo>
                    <a:pt x="57400" y="804104"/>
                  </a:lnTo>
                  <a:lnTo>
                    <a:pt x="60859" y="810252"/>
                  </a:lnTo>
                  <a:lnTo>
                    <a:pt x="57400" y="813658"/>
                  </a:lnTo>
                  <a:close/>
                </a:path>
                <a:path w="2606675" h="2591435">
                  <a:moveTo>
                    <a:pt x="1257722" y="2484370"/>
                  </a:moveTo>
                  <a:lnTo>
                    <a:pt x="1256630" y="2482241"/>
                  </a:lnTo>
                  <a:lnTo>
                    <a:pt x="1255193" y="2480218"/>
                  </a:lnTo>
                  <a:lnTo>
                    <a:pt x="1254502" y="2477184"/>
                  </a:lnTo>
                  <a:lnTo>
                    <a:pt x="1256630" y="2475880"/>
                  </a:lnTo>
                  <a:lnTo>
                    <a:pt x="1257722" y="2474815"/>
                  </a:lnTo>
                  <a:lnTo>
                    <a:pt x="1258786" y="2476944"/>
                  </a:lnTo>
                  <a:lnTo>
                    <a:pt x="1260223" y="2478994"/>
                  </a:lnTo>
                  <a:lnTo>
                    <a:pt x="1260915" y="2482028"/>
                  </a:lnTo>
                  <a:lnTo>
                    <a:pt x="1258786" y="2483305"/>
                  </a:lnTo>
                  <a:lnTo>
                    <a:pt x="1257722" y="2484370"/>
                  </a:lnTo>
                  <a:close/>
                </a:path>
                <a:path w="2606675" h="2591435">
                  <a:moveTo>
                    <a:pt x="907838" y="2482986"/>
                  </a:moveTo>
                  <a:lnTo>
                    <a:pt x="904405" y="2479606"/>
                  </a:lnTo>
                  <a:lnTo>
                    <a:pt x="906534" y="2478541"/>
                  </a:lnTo>
                  <a:lnTo>
                    <a:pt x="908610" y="2477104"/>
                  </a:lnTo>
                  <a:lnTo>
                    <a:pt x="911697" y="2476439"/>
                  </a:lnTo>
                  <a:lnTo>
                    <a:pt x="913001" y="2478541"/>
                  </a:lnTo>
                  <a:lnTo>
                    <a:pt x="914065" y="2479606"/>
                  </a:lnTo>
                  <a:lnTo>
                    <a:pt x="907838" y="2482986"/>
                  </a:lnTo>
                  <a:close/>
                </a:path>
                <a:path w="2606675" h="2591435">
                  <a:moveTo>
                    <a:pt x="2274080" y="2455733"/>
                  </a:moveTo>
                  <a:lnTo>
                    <a:pt x="2270648" y="2452326"/>
                  </a:lnTo>
                  <a:lnTo>
                    <a:pt x="2272936" y="2448254"/>
                  </a:lnTo>
                  <a:lnTo>
                    <a:pt x="2274080" y="2446178"/>
                  </a:lnTo>
                  <a:lnTo>
                    <a:pt x="2275172" y="2447243"/>
                  </a:lnTo>
                  <a:lnTo>
                    <a:pt x="2277300" y="2448547"/>
                  </a:lnTo>
                  <a:lnTo>
                    <a:pt x="2276609" y="2451554"/>
                  </a:lnTo>
                  <a:lnTo>
                    <a:pt x="2275172" y="2453604"/>
                  </a:lnTo>
                  <a:lnTo>
                    <a:pt x="2274080" y="2455733"/>
                  </a:lnTo>
                  <a:close/>
                </a:path>
                <a:path w="2606675" h="2591435">
                  <a:moveTo>
                    <a:pt x="1112505" y="2455733"/>
                  </a:moveTo>
                  <a:lnTo>
                    <a:pt x="1109072" y="2452326"/>
                  </a:lnTo>
                  <a:lnTo>
                    <a:pt x="1111360" y="2448254"/>
                  </a:lnTo>
                  <a:lnTo>
                    <a:pt x="1112505" y="2446178"/>
                  </a:lnTo>
                  <a:lnTo>
                    <a:pt x="1113596" y="2447243"/>
                  </a:lnTo>
                  <a:lnTo>
                    <a:pt x="1115724" y="2448547"/>
                  </a:lnTo>
                  <a:lnTo>
                    <a:pt x="1115033" y="2451554"/>
                  </a:lnTo>
                  <a:lnTo>
                    <a:pt x="1113596" y="2453604"/>
                  </a:lnTo>
                  <a:lnTo>
                    <a:pt x="1112505" y="2455733"/>
                  </a:lnTo>
                  <a:close/>
                </a:path>
                <a:path w="2606675" h="2591435">
                  <a:moveTo>
                    <a:pt x="1054439" y="2455733"/>
                  </a:moveTo>
                  <a:lnTo>
                    <a:pt x="1050980" y="2452326"/>
                  </a:lnTo>
                  <a:lnTo>
                    <a:pt x="1054439" y="2446178"/>
                  </a:lnTo>
                  <a:lnTo>
                    <a:pt x="1055503" y="2447243"/>
                  </a:lnTo>
                  <a:lnTo>
                    <a:pt x="1057632" y="2448547"/>
                  </a:lnTo>
                  <a:lnTo>
                    <a:pt x="1056940" y="2451554"/>
                  </a:lnTo>
                  <a:lnTo>
                    <a:pt x="1055503" y="2453604"/>
                  </a:lnTo>
                  <a:lnTo>
                    <a:pt x="1054439" y="2455733"/>
                  </a:lnTo>
                  <a:close/>
                </a:path>
                <a:path w="2606675" h="2591435">
                  <a:moveTo>
                    <a:pt x="986687" y="2455733"/>
                  </a:moveTo>
                  <a:lnTo>
                    <a:pt x="983228" y="2452326"/>
                  </a:lnTo>
                  <a:lnTo>
                    <a:pt x="986687" y="2446178"/>
                  </a:lnTo>
                  <a:lnTo>
                    <a:pt x="987752" y="2447243"/>
                  </a:lnTo>
                  <a:lnTo>
                    <a:pt x="989880" y="2448547"/>
                  </a:lnTo>
                  <a:lnTo>
                    <a:pt x="989189" y="2451554"/>
                  </a:lnTo>
                  <a:lnTo>
                    <a:pt x="987752" y="2453604"/>
                  </a:lnTo>
                  <a:lnTo>
                    <a:pt x="986687" y="2455733"/>
                  </a:lnTo>
                  <a:close/>
                </a:path>
                <a:path w="2606675" h="2591435">
                  <a:moveTo>
                    <a:pt x="1538416" y="2513007"/>
                  </a:moveTo>
                  <a:lnTo>
                    <a:pt x="1534983" y="2509600"/>
                  </a:lnTo>
                  <a:lnTo>
                    <a:pt x="1536101" y="2507631"/>
                  </a:lnTo>
                  <a:lnTo>
                    <a:pt x="1537245" y="2505528"/>
                  </a:lnTo>
                  <a:lnTo>
                    <a:pt x="1538416" y="2503479"/>
                  </a:lnTo>
                  <a:lnTo>
                    <a:pt x="1539507" y="2504517"/>
                  </a:lnTo>
                  <a:lnTo>
                    <a:pt x="1541636" y="2505821"/>
                  </a:lnTo>
                  <a:lnTo>
                    <a:pt x="1540944" y="2508855"/>
                  </a:lnTo>
                  <a:lnTo>
                    <a:pt x="1539507" y="2510878"/>
                  </a:lnTo>
                  <a:lnTo>
                    <a:pt x="1538416" y="2513007"/>
                  </a:lnTo>
                  <a:close/>
                </a:path>
                <a:path w="2606675" h="2591435">
                  <a:moveTo>
                    <a:pt x="928595" y="2503479"/>
                  </a:moveTo>
                  <a:lnTo>
                    <a:pt x="927504" y="2502388"/>
                  </a:lnTo>
                  <a:lnTo>
                    <a:pt x="925402" y="2501110"/>
                  </a:lnTo>
                  <a:lnTo>
                    <a:pt x="926067" y="2498076"/>
                  </a:lnTo>
                  <a:lnTo>
                    <a:pt x="927504" y="2496054"/>
                  </a:lnTo>
                  <a:lnTo>
                    <a:pt x="928595" y="2493924"/>
                  </a:lnTo>
                  <a:lnTo>
                    <a:pt x="932028" y="2497304"/>
                  </a:lnTo>
                  <a:lnTo>
                    <a:pt x="930910" y="2499300"/>
                  </a:lnTo>
                  <a:lnTo>
                    <a:pt x="929766" y="2501403"/>
                  </a:lnTo>
                  <a:lnTo>
                    <a:pt x="928595" y="2503479"/>
                  </a:lnTo>
                  <a:close/>
                </a:path>
                <a:path w="2606675" h="2591435">
                  <a:moveTo>
                    <a:pt x="52556" y="2398459"/>
                  </a:moveTo>
                  <a:lnTo>
                    <a:pt x="48245" y="2398459"/>
                  </a:lnTo>
                  <a:lnTo>
                    <a:pt x="46755" y="2396569"/>
                  </a:lnTo>
                  <a:lnTo>
                    <a:pt x="43589" y="2393722"/>
                  </a:lnTo>
                  <a:lnTo>
                    <a:pt x="47447" y="2387201"/>
                  </a:lnTo>
                  <a:lnTo>
                    <a:pt x="53142" y="2395212"/>
                  </a:lnTo>
                  <a:lnTo>
                    <a:pt x="52556" y="2397022"/>
                  </a:lnTo>
                  <a:lnTo>
                    <a:pt x="52556" y="2398459"/>
                  </a:lnTo>
                  <a:close/>
                </a:path>
                <a:path w="2606675" h="2591435">
                  <a:moveTo>
                    <a:pt x="58757" y="2407135"/>
                  </a:moveTo>
                  <a:lnTo>
                    <a:pt x="56282" y="2405831"/>
                  </a:lnTo>
                  <a:lnTo>
                    <a:pt x="54206" y="2404394"/>
                  </a:lnTo>
                  <a:lnTo>
                    <a:pt x="51971" y="2401786"/>
                  </a:lnTo>
                  <a:lnTo>
                    <a:pt x="51998" y="2399311"/>
                  </a:lnTo>
                  <a:lnTo>
                    <a:pt x="53435" y="2397900"/>
                  </a:lnTo>
                  <a:lnTo>
                    <a:pt x="55909" y="2397873"/>
                  </a:lnTo>
                  <a:lnTo>
                    <a:pt x="58624" y="2400029"/>
                  </a:lnTo>
                  <a:lnTo>
                    <a:pt x="59928" y="2402158"/>
                  </a:lnTo>
                  <a:lnTo>
                    <a:pt x="61445" y="2403995"/>
                  </a:lnTo>
                  <a:lnTo>
                    <a:pt x="60327" y="2405113"/>
                  </a:lnTo>
                  <a:lnTo>
                    <a:pt x="58757" y="2407135"/>
                  </a:lnTo>
                  <a:close/>
                </a:path>
                <a:path w="2606675" h="2591435">
                  <a:moveTo>
                    <a:pt x="831784" y="2551198"/>
                  </a:moveTo>
                  <a:lnTo>
                    <a:pt x="830719" y="2549069"/>
                  </a:lnTo>
                  <a:lnTo>
                    <a:pt x="829282" y="2547046"/>
                  </a:lnTo>
                  <a:lnTo>
                    <a:pt x="828590" y="2544012"/>
                  </a:lnTo>
                  <a:lnTo>
                    <a:pt x="830719" y="2542708"/>
                  </a:lnTo>
                  <a:lnTo>
                    <a:pt x="831784" y="2541644"/>
                  </a:lnTo>
                  <a:lnTo>
                    <a:pt x="835243" y="2547792"/>
                  </a:lnTo>
                  <a:lnTo>
                    <a:pt x="831784" y="2551198"/>
                  </a:lnTo>
                  <a:close/>
                </a:path>
                <a:path w="2606675" h="2591435">
                  <a:moveTo>
                    <a:pt x="945493" y="2530492"/>
                  </a:moveTo>
                  <a:lnTo>
                    <a:pt x="944189" y="2528390"/>
                  </a:lnTo>
                  <a:lnTo>
                    <a:pt x="943098" y="2527325"/>
                  </a:lnTo>
                  <a:lnTo>
                    <a:pt x="945254" y="2526261"/>
                  </a:lnTo>
                  <a:lnTo>
                    <a:pt x="947329" y="2524850"/>
                  </a:lnTo>
                  <a:lnTo>
                    <a:pt x="950416" y="2524185"/>
                  </a:lnTo>
                  <a:lnTo>
                    <a:pt x="951720" y="2526261"/>
                  </a:lnTo>
                  <a:lnTo>
                    <a:pt x="952785" y="2527325"/>
                  </a:lnTo>
                  <a:lnTo>
                    <a:pt x="950629" y="2528390"/>
                  </a:lnTo>
                  <a:lnTo>
                    <a:pt x="948580" y="2529827"/>
                  </a:lnTo>
                  <a:lnTo>
                    <a:pt x="946291" y="2530306"/>
                  </a:lnTo>
                  <a:lnTo>
                    <a:pt x="945493" y="2530492"/>
                  </a:lnTo>
                  <a:close/>
                </a:path>
                <a:path w="2606675" h="2591435">
                  <a:moveTo>
                    <a:pt x="2525769" y="1787448"/>
                  </a:moveTo>
                  <a:lnTo>
                    <a:pt x="2522336" y="1781300"/>
                  </a:lnTo>
                  <a:lnTo>
                    <a:pt x="2525769" y="1777894"/>
                  </a:lnTo>
                  <a:lnTo>
                    <a:pt x="2526860" y="1780023"/>
                  </a:lnTo>
                  <a:lnTo>
                    <a:pt x="2528297" y="1782072"/>
                  </a:lnTo>
                  <a:lnTo>
                    <a:pt x="2528962" y="1785080"/>
                  </a:lnTo>
                  <a:lnTo>
                    <a:pt x="2526860" y="1786384"/>
                  </a:lnTo>
                  <a:lnTo>
                    <a:pt x="2525769" y="1787448"/>
                  </a:lnTo>
                  <a:close/>
                </a:path>
                <a:path w="2606675" h="2591435">
                  <a:moveTo>
                    <a:pt x="2585244" y="1948358"/>
                  </a:moveTo>
                  <a:lnTo>
                    <a:pt x="2578991" y="1944978"/>
                  </a:lnTo>
                  <a:lnTo>
                    <a:pt x="2580082" y="1943914"/>
                  </a:lnTo>
                  <a:lnTo>
                    <a:pt x="2581386" y="1941811"/>
                  </a:lnTo>
                  <a:lnTo>
                    <a:pt x="2584473" y="1942476"/>
                  </a:lnTo>
                  <a:lnTo>
                    <a:pt x="2586548" y="1943914"/>
                  </a:lnTo>
                  <a:lnTo>
                    <a:pt x="2588704" y="1944978"/>
                  </a:lnTo>
                  <a:lnTo>
                    <a:pt x="2587613" y="1946016"/>
                  </a:lnTo>
                  <a:lnTo>
                    <a:pt x="2585244" y="1948358"/>
                  </a:lnTo>
                  <a:close/>
                </a:path>
                <a:path w="2606675" h="2591435">
                  <a:moveTo>
                    <a:pt x="29777" y="2377993"/>
                  </a:moveTo>
                  <a:lnTo>
                    <a:pt x="23524" y="2374586"/>
                  </a:lnTo>
                  <a:lnTo>
                    <a:pt x="24615" y="2373521"/>
                  </a:lnTo>
                  <a:lnTo>
                    <a:pt x="25919" y="2371419"/>
                  </a:lnTo>
                  <a:lnTo>
                    <a:pt x="28979" y="2372084"/>
                  </a:lnTo>
                  <a:lnTo>
                    <a:pt x="31055" y="2373521"/>
                  </a:lnTo>
                  <a:lnTo>
                    <a:pt x="33210" y="2374586"/>
                  </a:lnTo>
                  <a:lnTo>
                    <a:pt x="29777" y="2377993"/>
                  </a:lnTo>
                  <a:close/>
                </a:path>
                <a:path w="2606675" h="2591435">
                  <a:moveTo>
                    <a:pt x="2557276" y="2368198"/>
                  </a:moveTo>
                  <a:lnTo>
                    <a:pt x="2554189" y="2367507"/>
                  </a:lnTo>
                  <a:lnTo>
                    <a:pt x="2552114" y="2366096"/>
                  </a:lnTo>
                  <a:lnTo>
                    <a:pt x="2549958" y="2365031"/>
                  </a:lnTo>
                  <a:lnTo>
                    <a:pt x="2552114" y="2362929"/>
                  </a:lnTo>
                  <a:lnTo>
                    <a:pt x="2553418" y="2361625"/>
                  </a:lnTo>
                  <a:lnTo>
                    <a:pt x="2559645" y="2365031"/>
                  </a:lnTo>
                  <a:lnTo>
                    <a:pt x="2558580" y="2366096"/>
                  </a:lnTo>
                  <a:lnTo>
                    <a:pt x="2557276" y="2368198"/>
                  </a:lnTo>
                  <a:close/>
                </a:path>
                <a:path w="2606675" h="2591435">
                  <a:moveTo>
                    <a:pt x="138803" y="2246252"/>
                  </a:moveTo>
                  <a:lnTo>
                    <a:pt x="136807" y="2245693"/>
                  </a:lnTo>
                  <a:lnTo>
                    <a:pt x="135370" y="2245693"/>
                  </a:lnTo>
                  <a:lnTo>
                    <a:pt x="133880" y="2243803"/>
                  </a:lnTo>
                  <a:lnTo>
                    <a:pt x="130713" y="2240956"/>
                  </a:lnTo>
                  <a:lnTo>
                    <a:pt x="134572" y="2234462"/>
                  </a:lnTo>
                  <a:lnTo>
                    <a:pt x="140267" y="2242473"/>
                  </a:lnTo>
                  <a:lnTo>
                    <a:pt x="140240" y="2244841"/>
                  </a:lnTo>
                  <a:lnTo>
                    <a:pt x="138803" y="2246252"/>
                  </a:lnTo>
                  <a:close/>
                </a:path>
                <a:path w="2606675" h="2591435">
                  <a:moveTo>
                    <a:pt x="67086" y="1319649"/>
                  </a:moveTo>
                  <a:lnTo>
                    <a:pt x="66022" y="1317520"/>
                  </a:lnTo>
                  <a:lnTo>
                    <a:pt x="64558" y="1315470"/>
                  </a:lnTo>
                  <a:lnTo>
                    <a:pt x="63893" y="1312463"/>
                  </a:lnTo>
                  <a:lnTo>
                    <a:pt x="66022" y="1311159"/>
                  </a:lnTo>
                  <a:lnTo>
                    <a:pt x="67086" y="1310094"/>
                  </a:lnTo>
                  <a:lnTo>
                    <a:pt x="70519" y="1316242"/>
                  </a:lnTo>
                  <a:lnTo>
                    <a:pt x="67086" y="1319649"/>
                  </a:lnTo>
                  <a:close/>
                </a:path>
                <a:path w="2606675" h="2591435">
                  <a:moveTo>
                    <a:pt x="104395" y="2110652"/>
                  </a:moveTo>
                  <a:lnTo>
                    <a:pt x="100962" y="2107272"/>
                  </a:lnTo>
                  <a:lnTo>
                    <a:pt x="103118" y="2106208"/>
                  </a:lnTo>
                  <a:lnTo>
                    <a:pt x="105193" y="2104797"/>
                  </a:lnTo>
                  <a:lnTo>
                    <a:pt x="108254" y="2104105"/>
                  </a:lnTo>
                  <a:lnTo>
                    <a:pt x="109558" y="2106208"/>
                  </a:lnTo>
                  <a:lnTo>
                    <a:pt x="110649" y="2107272"/>
                  </a:lnTo>
                  <a:lnTo>
                    <a:pt x="106444" y="2109561"/>
                  </a:lnTo>
                  <a:lnTo>
                    <a:pt x="104395" y="2110652"/>
                  </a:lnTo>
                  <a:close/>
                </a:path>
                <a:path w="2606675" h="2591435">
                  <a:moveTo>
                    <a:pt x="646251" y="99730"/>
                  </a:moveTo>
                  <a:lnTo>
                    <a:pt x="639811" y="99730"/>
                  </a:lnTo>
                  <a:lnTo>
                    <a:pt x="633344" y="92864"/>
                  </a:lnTo>
                  <a:lnTo>
                    <a:pt x="639811" y="85997"/>
                  </a:lnTo>
                  <a:lnTo>
                    <a:pt x="646251" y="85997"/>
                  </a:lnTo>
                  <a:lnTo>
                    <a:pt x="652744" y="92864"/>
                  </a:lnTo>
                  <a:lnTo>
                    <a:pt x="646251" y="99730"/>
                  </a:lnTo>
                  <a:close/>
                </a:path>
                <a:path w="2606675" h="2591435">
                  <a:moveTo>
                    <a:pt x="2264713" y="12116"/>
                  </a:moveTo>
                  <a:lnTo>
                    <a:pt x="2259950" y="10892"/>
                  </a:lnTo>
                  <a:lnTo>
                    <a:pt x="2262824" y="352"/>
                  </a:lnTo>
                  <a:lnTo>
                    <a:pt x="2273495" y="459"/>
                  </a:lnTo>
                  <a:lnTo>
                    <a:pt x="2277646" y="5995"/>
                  </a:lnTo>
                  <a:lnTo>
                    <a:pt x="2277726" y="8124"/>
                  </a:lnTo>
                  <a:lnTo>
                    <a:pt x="2274799" y="9667"/>
                  </a:lnTo>
                  <a:lnTo>
                    <a:pt x="2272085" y="10652"/>
                  </a:lnTo>
                  <a:lnTo>
                    <a:pt x="2269503" y="11690"/>
                  </a:lnTo>
                  <a:lnTo>
                    <a:pt x="2264713" y="12116"/>
                  </a:lnTo>
                  <a:close/>
                </a:path>
                <a:path w="2606675" h="2591435">
                  <a:moveTo>
                    <a:pt x="878593" y="2467097"/>
                  </a:moveTo>
                  <a:lnTo>
                    <a:pt x="875745" y="2456558"/>
                  </a:lnTo>
                  <a:lnTo>
                    <a:pt x="880482" y="2455334"/>
                  </a:lnTo>
                  <a:lnTo>
                    <a:pt x="885299" y="2455760"/>
                  </a:lnTo>
                  <a:lnTo>
                    <a:pt x="887853" y="2456797"/>
                  </a:lnTo>
                  <a:lnTo>
                    <a:pt x="890594" y="2457782"/>
                  </a:lnTo>
                  <a:lnTo>
                    <a:pt x="893522" y="2459326"/>
                  </a:lnTo>
                  <a:lnTo>
                    <a:pt x="893442" y="2461455"/>
                  </a:lnTo>
                  <a:lnTo>
                    <a:pt x="889264" y="2466991"/>
                  </a:lnTo>
                  <a:lnTo>
                    <a:pt x="878593" y="2467097"/>
                  </a:lnTo>
                  <a:close/>
                </a:path>
                <a:path w="2606675" h="2591435">
                  <a:moveTo>
                    <a:pt x="19293" y="1684132"/>
                  </a:moveTo>
                  <a:lnTo>
                    <a:pt x="15115" y="1678622"/>
                  </a:lnTo>
                  <a:lnTo>
                    <a:pt x="15008" y="1676999"/>
                  </a:lnTo>
                  <a:lnTo>
                    <a:pt x="18148" y="1671330"/>
                  </a:lnTo>
                  <a:lnTo>
                    <a:pt x="27755" y="1671170"/>
                  </a:lnTo>
                  <a:lnTo>
                    <a:pt x="31933" y="1676706"/>
                  </a:lnTo>
                  <a:lnTo>
                    <a:pt x="31587" y="1678090"/>
                  </a:lnTo>
                  <a:lnTo>
                    <a:pt x="31541" y="1679368"/>
                  </a:lnTo>
                  <a:lnTo>
                    <a:pt x="28846" y="1683945"/>
                  </a:lnTo>
                  <a:lnTo>
                    <a:pt x="19293" y="1684132"/>
                  </a:lnTo>
                  <a:close/>
                </a:path>
                <a:path w="2606675" h="2591435">
                  <a:moveTo>
                    <a:pt x="2519781" y="474379"/>
                  </a:moveTo>
                  <a:lnTo>
                    <a:pt x="2521537" y="463574"/>
                  </a:lnTo>
                  <a:lnTo>
                    <a:pt x="2525236" y="461871"/>
                  </a:lnTo>
                  <a:lnTo>
                    <a:pt x="2528802" y="459901"/>
                  </a:lnTo>
                  <a:lnTo>
                    <a:pt x="2530612" y="460407"/>
                  </a:lnTo>
                  <a:lnTo>
                    <a:pt x="2532102" y="460407"/>
                  </a:lnTo>
                  <a:lnTo>
                    <a:pt x="2534577" y="461738"/>
                  </a:lnTo>
                  <a:lnTo>
                    <a:pt x="2539234" y="463414"/>
                  </a:lnTo>
                  <a:lnTo>
                    <a:pt x="2539101" y="464319"/>
                  </a:lnTo>
                  <a:lnTo>
                    <a:pt x="2538355" y="468817"/>
                  </a:lnTo>
                  <a:lnTo>
                    <a:pt x="2526913" y="468817"/>
                  </a:lnTo>
                  <a:lnTo>
                    <a:pt x="2525446" y="469961"/>
                  </a:lnTo>
                  <a:lnTo>
                    <a:pt x="2520925" y="469961"/>
                  </a:lnTo>
                  <a:lnTo>
                    <a:pt x="2520925" y="471452"/>
                  </a:lnTo>
                  <a:lnTo>
                    <a:pt x="2521418" y="473103"/>
                  </a:lnTo>
                  <a:lnTo>
                    <a:pt x="2519781" y="474379"/>
                  </a:lnTo>
                  <a:close/>
                </a:path>
                <a:path w="2606675" h="2591435">
                  <a:moveTo>
                    <a:pt x="2534444" y="471159"/>
                  </a:moveTo>
                  <a:lnTo>
                    <a:pt x="2526913" y="468817"/>
                  </a:lnTo>
                  <a:lnTo>
                    <a:pt x="2538355" y="468817"/>
                  </a:lnTo>
                  <a:lnTo>
                    <a:pt x="2538329" y="468977"/>
                  </a:lnTo>
                  <a:lnTo>
                    <a:pt x="2534444" y="471159"/>
                  </a:lnTo>
                  <a:close/>
                </a:path>
                <a:path w="2606675" h="2591435">
                  <a:moveTo>
                    <a:pt x="2511532" y="480421"/>
                  </a:moveTo>
                  <a:lnTo>
                    <a:pt x="2504347" y="478212"/>
                  </a:lnTo>
                  <a:lnTo>
                    <a:pt x="2502404" y="475923"/>
                  </a:lnTo>
                  <a:lnTo>
                    <a:pt x="2502564" y="475657"/>
                  </a:lnTo>
                  <a:lnTo>
                    <a:pt x="2503947" y="473607"/>
                  </a:lnTo>
                  <a:lnTo>
                    <a:pt x="2505491" y="470600"/>
                  </a:lnTo>
                  <a:lnTo>
                    <a:pt x="2511798" y="469402"/>
                  </a:lnTo>
                  <a:lnTo>
                    <a:pt x="2516428" y="469961"/>
                  </a:lnTo>
                  <a:lnTo>
                    <a:pt x="2520499" y="469961"/>
                  </a:lnTo>
                  <a:lnTo>
                    <a:pt x="2519781" y="474379"/>
                  </a:lnTo>
                  <a:lnTo>
                    <a:pt x="2520765" y="474379"/>
                  </a:lnTo>
                  <a:lnTo>
                    <a:pt x="2517173" y="480314"/>
                  </a:lnTo>
                  <a:lnTo>
                    <a:pt x="2511532" y="480421"/>
                  </a:lnTo>
                  <a:close/>
                </a:path>
                <a:path w="2606675" h="2591435">
                  <a:moveTo>
                    <a:pt x="2521418" y="473103"/>
                  </a:moveTo>
                  <a:lnTo>
                    <a:pt x="2520925" y="471452"/>
                  </a:lnTo>
                  <a:lnTo>
                    <a:pt x="2520925" y="469961"/>
                  </a:lnTo>
                  <a:lnTo>
                    <a:pt x="2525446" y="469961"/>
                  </a:lnTo>
                  <a:lnTo>
                    <a:pt x="2521418" y="473103"/>
                  </a:lnTo>
                  <a:close/>
                </a:path>
                <a:path w="2606675" h="2591435">
                  <a:moveTo>
                    <a:pt x="2520765" y="474379"/>
                  </a:moveTo>
                  <a:lnTo>
                    <a:pt x="2519781" y="474379"/>
                  </a:lnTo>
                  <a:lnTo>
                    <a:pt x="2521418" y="473103"/>
                  </a:lnTo>
                  <a:lnTo>
                    <a:pt x="2521458" y="473235"/>
                  </a:lnTo>
                  <a:lnTo>
                    <a:pt x="2520765" y="474379"/>
                  </a:lnTo>
                  <a:close/>
                </a:path>
                <a:path w="2606675" h="2591435">
                  <a:moveTo>
                    <a:pt x="841763" y="2475215"/>
                  </a:moveTo>
                  <a:lnTo>
                    <a:pt x="837026" y="2473990"/>
                  </a:lnTo>
                  <a:lnTo>
                    <a:pt x="839873" y="2463451"/>
                  </a:lnTo>
                  <a:lnTo>
                    <a:pt x="850545" y="2463558"/>
                  </a:lnTo>
                  <a:lnTo>
                    <a:pt x="854722" y="2469093"/>
                  </a:lnTo>
                  <a:lnTo>
                    <a:pt x="854802" y="2471222"/>
                  </a:lnTo>
                  <a:lnTo>
                    <a:pt x="851875" y="2472766"/>
                  </a:lnTo>
                  <a:lnTo>
                    <a:pt x="849134" y="2473751"/>
                  </a:lnTo>
                  <a:lnTo>
                    <a:pt x="846579" y="2474815"/>
                  </a:lnTo>
                  <a:lnTo>
                    <a:pt x="841763" y="2475215"/>
                  </a:lnTo>
                  <a:close/>
                </a:path>
                <a:path w="2606675" h="2591435">
                  <a:moveTo>
                    <a:pt x="104555" y="2152862"/>
                  </a:moveTo>
                  <a:lnTo>
                    <a:pt x="98514" y="2151478"/>
                  </a:lnTo>
                  <a:lnTo>
                    <a:pt x="92926" y="2147380"/>
                  </a:lnTo>
                  <a:lnTo>
                    <a:pt x="94230" y="2139475"/>
                  </a:lnTo>
                  <a:lnTo>
                    <a:pt x="101707" y="2136628"/>
                  </a:lnTo>
                  <a:lnTo>
                    <a:pt x="105885" y="2131225"/>
                  </a:lnTo>
                  <a:lnTo>
                    <a:pt x="111367" y="2135616"/>
                  </a:lnTo>
                  <a:lnTo>
                    <a:pt x="112724" y="2141498"/>
                  </a:lnTo>
                  <a:lnTo>
                    <a:pt x="104555" y="2152862"/>
                  </a:lnTo>
                  <a:close/>
                </a:path>
                <a:path w="2606675" h="2591435">
                  <a:moveTo>
                    <a:pt x="859566" y="100262"/>
                  </a:moveTo>
                  <a:lnTo>
                    <a:pt x="853552" y="98905"/>
                  </a:lnTo>
                  <a:lnTo>
                    <a:pt x="847963" y="94780"/>
                  </a:lnTo>
                  <a:lnTo>
                    <a:pt x="849267" y="86875"/>
                  </a:lnTo>
                  <a:lnTo>
                    <a:pt x="856745" y="84028"/>
                  </a:lnTo>
                  <a:lnTo>
                    <a:pt x="860923" y="78625"/>
                  </a:lnTo>
                  <a:lnTo>
                    <a:pt x="866405" y="83016"/>
                  </a:lnTo>
                  <a:lnTo>
                    <a:pt x="867762" y="88925"/>
                  </a:lnTo>
                  <a:lnTo>
                    <a:pt x="859566" y="100262"/>
                  </a:lnTo>
                  <a:close/>
                </a:path>
                <a:path w="2606675" h="2591435">
                  <a:moveTo>
                    <a:pt x="100909" y="2209231"/>
                  </a:moveTo>
                  <a:lnTo>
                    <a:pt x="90264" y="2173089"/>
                  </a:lnTo>
                  <a:lnTo>
                    <a:pt x="110356" y="2192917"/>
                  </a:lnTo>
                  <a:lnTo>
                    <a:pt x="107216" y="2196190"/>
                  </a:lnTo>
                  <a:lnTo>
                    <a:pt x="102027" y="2199171"/>
                  </a:lnTo>
                  <a:lnTo>
                    <a:pt x="100910" y="2206889"/>
                  </a:lnTo>
                  <a:lnTo>
                    <a:pt x="100909" y="2209231"/>
                  </a:lnTo>
                  <a:close/>
                </a:path>
                <a:path w="2606675" h="2591435">
                  <a:moveTo>
                    <a:pt x="118511" y="2207661"/>
                  </a:moveTo>
                  <a:lnTo>
                    <a:pt x="107109" y="2207661"/>
                  </a:lnTo>
                  <a:lnTo>
                    <a:pt x="118153" y="2207022"/>
                  </a:lnTo>
                  <a:lnTo>
                    <a:pt x="118511" y="2207661"/>
                  </a:lnTo>
                  <a:close/>
                </a:path>
                <a:path w="2606675" h="2591435">
                  <a:moveTo>
                    <a:pt x="104954" y="2226903"/>
                  </a:moveTo>
                  <a:lnTo>
                    <a:pt x="100483" y="2224455"/>
                  </a:lnTo>
                  <a:lnTo>
                    <a:pt x="100936" y="2216577"/>
                  </a:lnTo>
                  <a:lnTo>
                    <a:pt x="101010" y="2211440"/>
                  </a:lnTo>
                  <a:lnTo>
                    <a:pt x="100962" y="2207501"/>
                  </a:lnTo>
                  <a:lnTo>
                    <a:pt x="104022" y="2207501"/>
                  </a:lnTo>
                  <a:lnTo>
                    <a:pt x="107109" y="2207661"/>
                  </a:lnTo>
                  <a:lnTo>
                    <a:pt x="118511" y="2207661"/>
                  </a:lnTo>
                  <a:lnTo>
                    <a:pt x="120628" y="2211440"/>
                  </a:lnTo>
                  <a:lnTo>
                    <a:pt x="120069" y="2223576"/>
                  </a:lnTo>
                  <a:lnTo>
                    <a:pt x="117275" y="2226371"/>
                  </a:lnTo>
                  <a:lnTo>
                    <a:pt x="104954" y="2226903"/>
                  </a:lnTo>
                  <a:close/>
                </a:path>
                <a:path w="2606675" h="2591435">
                  <a:moveTo>
                    <a:pt x="2592616" y="67021"/>
                  </a:moveTo>
                  <a:lnTo>
                    <a:pt x="2590620" y="66569"/>
                  </a:lnTo>
                  <a:lnTo>
                    <a:pt x="2589289" y="65557"/>
                  </a:lnTo>
                  <a:lnTo>
                    <a:pt x="2587906" y="64812"/>
                  </a:lnTo>
                  <a:lnTo>
                    <a:pt x="2590114" y="62417"/>
                  </a:lnTo>
                  <a:lnTo>
                    <a:pt x="2592802" y="63987"/>
                  </a:lnTo>
                  <a:lnTo>
                    <a:pt x="2594159" y="64812"/>
                  </a:lnTo>
                  <a:lnTo>
                    <a:pt x="2593467" y="65557"/>
                  </a:lnTo>
                  <a:lnTo>
                    <a:pt x="2592616" y="67021"/>
                  </a:lnTo>
                  <a:close/>
                </a:path>
                <a:path w="2606675" h="2591435">
                  <a:moveTo>
                    <a:pt x="2476884" y="1655548"/>
                  </a:moveTo>
                  <a:lnTo>
                    <a:pt x="2476032" y="1654084"/>
                  </a:lnTo>
                  <a:lnTo>
                    <a:pt x="2475340" y="1653339"/>
                  </a:lnTo>
                  <a:lnTo>
                    <a:pt x="2479359" y="1650944"/>
                  </a:lnTo>
                  <a:lnTo>
                    <a:pt x="2481567" y="1653339"/>
                  </a:lnTo>
                  <a:lnTo>
                    <a:pt x="2480184" y="1654084"/>
                  </a:lnTo>
                  <a:lnTo>
                    <a:pt x="2478853" y="1655095"/>
                  </a:lnTo>
                  <a:lnTo>
                    <a:pt x="2476884" y="1655548"/>
                  </a:lnTo>
                  <a:close/>
                </a:path>
                <a:path w="2606675" h="2591435">
                  <a:moveTo>
                    <a:pt x="2453440" y="727801"/>
                  </a:moveTo>
                  <a:lnTo>
                    <a:pt x="2451204" y="723489"/>
                  </a:lnTo>
                  <a:lnTo>
                    <a:pt x="2453440" y="721094"/>
                  </a:lnTo>
                  <a:lnTo>
                    <a:pt x="2454131" y="722584"/>
                  </a:lnTo>
                  <a:lnTo>
                    <a:pt x="2455063" y="724021"/>
                  </a:lnTo>
                  <a:lnTo>
                    <a:pt x="2455515" y="726150"/>
                  </a:lnTo>
                  <a:lnTo>
                    <a:pt x="2454131" y="727055"/>
                  </a:lnTo>
                  <a:lnTo>
                    <a:pt x="2453440" y="727801"/>
                  </a:lnTo>
                  <a:close/>
                </a:path>
                <a:path w="2606675" h="2591435">
                  <a:moveTo>
                    <a:pt x="2572258" y="1784600"/>
                  </a:moveTo>
                  <a:lnTo>
                    <a:pt x="2570049" y="1780262"/>
                  </a:lnTo>
                  <a:lnTo>
                    <a:pt x="2572258" y="1777867"/>
                  </a:lnTo>
                  <a:lnTo>
                    <a:pt x="2572950" y="1779357"/>
                  </a:lnTo>
                  <a:lnTo>
                    <a:pt x="2573881" y="1780795"/>
                  </a:lnTo>
                  <a:lnTo>
                    <a:pt x="2574334" y="1782924"/>
                  </a:lnTo>
                  <a:lnTo>
                    <a:pt x="2572950" y="1783829"/>
                  </a:lnTo>
                  <a:lnTo>
                    <a:pt x="2572258" y="1784600"/>
                  </a:lnTo>
                  <a:close/>
                </a:path>
                <a:path w="2606675" h="2591435">
                  <a:moveTo>
                    <a:pt x="2556265" y="68955"/>
                  </a:moveTo>
                  <a:lnTo>
                    <a:pt x="2551076" y="67447"/>
                  </a:lnTo>
                  <a:lnTo>
                    <a:pt x="2548308" y="67128"/>
                  </a:lnTo>
                  <a:lnTo>
                    <a:pt x="2545195" y="66223"/>
                  </a:lnTo>
                  <a:lnTo>
                    <a:pt x="2544982" y="64972"/>
                  </a:lnTo>
                  <a:lnTo>
                    <a:pt x="2544662" y="64227"/>
                  </a:lnTo>
                  <a:lnTo>
                    <a:pt x="2545354" y="61299"/>
                  </a:lnTo>
                  <a:lnTo>
                    <a:pt x="2550410" y="60501"/>
                  </a:lnTo>
                  <a:lnTo>
                    <a:pt x="2555493" y="63215"/>
                  </a:lnTo>
                  <a:lnTo>
                    <a:pt x="2556265" y="64173"/>
                  </a:lnTo>
                  <a:lnTo>
                    <a:pt x="2557543" y="67766"/>
                  </a:lnTo>
                  <a:lnTo>
                    <a:pt x="2557196" y="67766"/>
                  </a:lnTo>
                  <a:lnTo>
                    <a:pt x="2556265" y="68778"/>
                  </a:lnTo>
                  <a:lnTo>
                    <a:pt x="2556265" y="68955"/>
                  </a:lnTo>
                  <a:close/>
                </a:path>
                <a:path w="2606675" h="2591435">
                  <a:moveTo>
                    <a:pt x="2556664" y="69070"/>
                  </a:moveTo>
                  <a:lnTo>
                    <a:pt x="2556265" y="68955"/>
                  </a:lnTo>
                  <a:lnTo>
                    <a:pt x="2556265" y="68778"/>
                  </a:lnTo>
                  <a:lnTo>
                    <a:pt x="2557196" y="67766"/>
                  </a:lnTo>
                  <a:lnTo>
                    <a:pt x="2557585" y="67885"/>
                  </a:lnTo>
                  <a:lnTo>
                    <a:pt x="2557589" y="68219"/>
                  </a:lnTo>
                  <a:lnTo>
                    <a:pt x="2556664" y="69070"/>
                  </a:lnTo>
                  <a:close/>
                </a:path>
                <a:path w="2606675" h="2591435">
                  <a:moveTo>
                    <a:pt x="2557585" y="67885"/>
                  </a:moveTo>
                  <a:lnTo>
                    <a:pt x="2557196" y="67766"/>
                  </a:lnTo>
                  <a:lnTo>
                    <a:pt x="2557543" y="67766"/>
                  </a:lnTo>
                  <a:close/>
                </a:path>
                <a:path w="2606675" h="2591435">
                  <a:moveTo>
                    <a:pt x="2560075" y="69070"/>
                  </a:moveTo>
                  <a:lnTo>
                    <a:pt x="2556664" y="69070"/>
                  </a:lnTo>
                  <a:lnTo>
                    <a:pt x="2557589" y="68219"/>
                  </a:lnTo>
                  <a:lnTo>
                    <a:pt x="2557585" y="67885"/>
                  </a:lnTo>
                  <a:lnTo>
                    <a:pt x="2558500" y="68166"/>
                  </a:lnTo>
                  <a:lnTo>
                    <a:pt x="2559405" y="68166"/>
                  </a:lnTo>
                  <a:lnTo>
                    <a:pt x="2560075" y="69070"/>
                  </a:lnTo>
                  <a:close/>
                </a:path>
                <a:path w="2606675" h="2591435">
                  <a:moveTo>
                    <a:pt x="2559937" y="76097"/>
                  </a:moveTo>
                  <a:lnTo>
                    <a:pt x="2558154" y="73329"/>
                  </a:lnTo>
                  <a:lnTo>
                    <a:pt x="2556265" y="70454"/>
                  </a:lnTo>
                  <a:lnTo>
                    <a:pt x="2556265" y="68955"/>
                  </a:lnTo>
                  <a:lnTo>
                    <a:pt x="2556664" y="69070"/>
                  </a:lnTo>
                  <a:lnTo>
                    <a:pt x="2560075" y="69070"/>
                  </a:lnTo>
                  <a:lnTo>
                    <a:pt x="2560390" y="69496"/>
                  </a:lnTo>
                  <a:lnTo>
                    <a:pt x="2562439" y="71519"/>
                  </a:lnTo>
                  <a:lnTo>
                    <a:pt x="2559937" y="76097"/>
                  </a:lnTo>
                  <a:close/>
                </a:path>
                <a:path w="2606675" h="2591435">
                  <a:moveTo>
                    <a:pt x="108200" y="128740"/>
                  </a:moveTo>
                  <a:lnTo>
                    <a:pt x="107508" y="127249"/>
                  </a:lnTo>
                  <a:lnTo>
                    <a:pt x="106577" y="125812"/>
                  </a:lnTo>
                  <a:lnTo>
                    <a:pt x="106258" y="124242"/>
                  </a:lnTo>
                  <a:lnTo>
                    <a:pt x="106125" y="123683"/>
                  </a:lnTo>
                  <a:lnTo>
                    <a:pt x="107508" y="122778"/>
                  </a:lnTo>
                  <a:lnTo>
                    <a:pt x="108200" y="122006"/>
                  </a:lnTo>
                  <a:lnTo>
                    <a:pt x="108892" y="123523"/>
                  </a:lnTo>
                  <a:lnTo>
                    <a:pt x="109824" y="124960"/>
                  </a:lnTo>
                  <a:lnTo>
                    <a:pt x="110276" y="127090"/>
                  </a:lnTo>
                  <a:lnTo>
                    <a:pt x="108892" y="127994"/>
                  </a:lnTo>
                  <a:lnTo>
                    <a:pt x="108200" y="128740"/>
                  </a:lnTo>
                  <a:close/>
                </a:path>
                <a:path w="2606675" h="2591435">
                  <a:moveTo>
                    <a:pt x="458429" y="47965"/>
                  </a:moveTo>
                  <a:lnTo>
                    <a:pt x="457738" y="46475"/>
                  </a:lnTo>
                  <a:lnTo>
                    <a:pt x="456806" y="45038"/>
                  </a:lnTo>
                  <a:lnTo>
                    <a:pt x="456354" y="42909"/>
                  </a:lnTo>
                  <a:lnTo>
                    <a:pt x="457738" y="41977"/>
                  </a:lnTo>
                  <a:lnTo>
                    <a:pt x="458429" y="41232"/>
                  </a:lnTo>
                  <a:lnTo>
                    <a:pt x="459121" y="42749"/>
                  </a:lnTo>
                  <a:lnTo>
                    <a:pt x="460053" y="44186"/>
                  </a:lnTo>
                  <a:lnTo>
                    <a:pt x="460372" y="45756"/>
                  </a:lnTo>
                  <a:lnTo>
                    <a:pt x="460505" y="46315"/>
                  </a:lnTo>
                  <a:lnTo>
                    <a:pt x="459121" y="47220"/>
                  </a:lnTo>
                  <a:lnTo>
                    <a:pt x="458429" y="47965"/>
                  </a:lnTo>
                  <a:close/>
                </a:path>
                <a:path w="2606675" h="2591435">
                  <a:moveTo>
                    <a:pt x="2491866" y="1368380"/>
                  </a:moveTo>
                  <a:lnTo>
                    <a:pt x="2490668" y="1368380"/>
                  </a:lnTo>
                  <a:lnTo>
                    <a:pt x="2491600" y="1368167"/>
                  </a:lnTo>
                  <a:lnTo>
                    <a:pt x="2491866" y="1368380"/>
                  </a:lnTo>
                  <a:close/>
                </a:path>
                <a:path w="2606675" h="2591435">
                  <a:moveTo>
                    <a:pt x="2491414" y="1379904"/>
                  </a:moveTo>
                  <a:lnTo>
                    <a:pt x="2490349" y="1379850"/>
                  </a:lnTo>
                  <a:lnTo>
                    <a:pt x="2486703" y="1376950"/>
                  </a:lnTo>
                  <a:lnTo>
                    <a:pt x="2486836" y="1370296"/>
                  </a:lnTo>
                  <a:lnTo>
                    <a:pt x="2489977" y="1368327"/>
                  </a:lnTo>
                  <a:lnTo>
                    <a:pt x="2490668" y="1368380"/>
                  </a:lnTo>
                  <a:lnTo>
                    <a:pt x="2491866" y="1368380"/>
                  </a:lnTo>
                  <a:lnTo>
                    <a:pt x="2495192" y="1371041"/>
                  </a:lnTo>
                  <a:lnTo>
                    <a:pt x="2495113" y="1377748"/>
                  </a:lnTo>
                  <a:lnTo>
                    <a:pt x="2491414" y="1379904"/>
                  </a:lnTo>
                  <a:close/>
                </a:path>
                <a:path w="2606675" h="2591435">
                  <a:moveTo>
                    <a:pt x="2179717" y="114261"/>
                  </a:moveTo>
                  <a:lnTo>
                    <a:pt x="2177801" y="113596"/>
                  </a:lnTo>
                  <a:lnTo>
                    <a:pt x="2175752" y="112771"/>
                  </a:lnTo>
                  <a:lnTo>
                    <a:pt x="2174635" y="109604"/>
                  </a:lnTo>
                  <a:lnTo>
                    <a:pt x="2175067" y="107555"/>
                  </a:lnTo>
                  <a:lnTo>
                    <a:pt x="2175140" y="102844"/>
                  </a:lnTo>
                  <a:lnTo>
                    <a:pt x="2174927" y="100608"/>
                  </a:lnTo>
                  <a:lnTo>
                    <a:pt x="2175247" y="98479"/>
                  </a:lnTo>
                  <a:lnTo>
                    <a:pt x="2175353" y="97601"/>
                  </a:lnTo>
                  <a:lnTo>
                    <a:pt x="2176817" y="96137"/>
                  </a:lnTo>
                  <a:lnTo>
                    <a:pt x="2178733" y="96776"/>
                  </a:lnTo>
                  <a:lnTo>
                    <a:pt x="2181101" y="97787"/>
                  </a:lnTo>
                  <a:lnTo>
                    <a:pt x="2181629" y="102844"/>
                  </a:lnTo>
                  <a:lnTo>
                    <a:pt x="2181513" y="107209"/>
                  </a:lnTo>
                  <a:lnTo>
                    <a:pt x="2181261" y="112718"/>
                  </a:lnTo>
                  <a:lnTo>
                    <a:pt x="2179717" y="114261"/>
                  </a:lnTo>
                  <a:close/>
                </a:path>
                <a:path w="2606675" h="2591435">
                  <a:moveTo>
                    <a:pt x="2412831" y="82697"/>
                  </a:moveTo>
                  <a:lnTo>
                    <a:pt x="2401255" y="82697"/>
                  </a:lnTo>
                  <a:lnTo>
                    <a:pt x="2406497" y="78998"/>
                  </a:lnTo>
                  <a:lnTo>
                    <a:pt x="2408334" y="77108"/>
                  </a:lnTo>
                  <a:lnTo>
                    <a:pt x="2411527" y="74287"/>
                  </a:lnTo>
                  <a:lnTo>
                    <a:pt x="2412033" y="79104"/>
                  </a:lnTo>
                  <a:lnTo>
                    <a:pt x="2412911" y="82191"/>
                  </a:lnTo>
                  <a:lnTo>
                    <a:pt x="2412831" y="82697"/>
                  </a:lnTo>
                  <a:close/>
                </a:path>
                <a:path w="2606675" h="2591435">
                  <a:moveTo>
                    <a:pt x="2397769" y="90362"/>
                  </a:moveTo>
                  <a:lnTo>
                    <a:pt x="2394097" y="85066"/>
                  </a:lnTo>
                  <a:lnTo>
                    <a:pt x="2396359" y="80435"/>
                  </a:lnTo>
                  <a:lnTo>
                    <a:pt x="2401255" y="82697"/>
                  </a:lnTo>
                  <a:lnTo>
                    <a:pt x="2412831" y="82697"/>
                  </a:lnTo>
                  <a:lnTo>
                    <a:pt x="2412245" y="86396"/>
                  </a:lnTo>
                  <a:lnTo>
                    <a:pt x="2409759" y="88046"/>
                  </a:lnTo>
                  <a:lnTo>
                    <a:pt x="2403171" y="88046"/>
                  </a:lnTo>
                  <a:lnTo>
                    <a:pt x="2397769" y="90362"/>
                  </a:lnTo>
                  <a:close/>
                </a:path>
                <a:path w="2606675" h="2591435">
                  <a:moveTo>
                    <a:pt x="2409478" y="88233"/>
                  </a:moveTo>
                  <a:lnTo>
                    <a:pt x="2403171" y="88046"/>
                  </a:lnTo>
                  <a:lnTo>
                    <a:pt x="2409759" y="88046"/>
                  </a:lnTo>
                  <a:lnTo>
                    <a:pt x="2409478" y="88233"/>
                  </a:lnTo>
                  <a:close/>
                </a:path>
                <a:path w="2606675" h="2591435">
                  <a:moveTo>
                    <a:pt x="2561135" y="339019"/>
                  </a:moveTo>
                  <a:lnTo>
                    <a:pt x="2557808" y="335612"/>
                  </a:lnTo>
                  <a:lnTo>
                    <a:pt x="2559911" y="330050"/>
                  </a:lnTo>
                  <a:lnTo>
                    <a:pt x="2561694" y="324594"/>
                  </a:lnTo>
                  <a:lnTo>
                    <a:pt x="2564781" y="318153"/>
                  </a:lnTo>
                  <a:lnTo>
                    <a:pt x="2567415" y="317701"/>
                  </a:lnTo>
                  <a:lnTo>
                    <a:pt x="2573057" y="316344"/>
                  </a:lnTo>
                  <a:lnTo>
                    <a:pt x="2574813" y="319032"/>
                  </a:lnTo>
                  <a:lnTo>
                    <a:pt x="2575744" y="325605"/>
                  </a:lnTo>
                  <a:lnTo>
                    <a:pt x="2575744" y="329012"/>
                  </a:lnTo>
                  <a:lnTo>
                    <a:pt x="2574813" y="335612"/>
                  </a:lnTo>
                  <a:lnTo>
                    <a:pt x="2574048" y="336730"/>
                  </a:lnTo>
                  <a:lnTo>
                    <a:pt x="2565419" y="336730"/>
                  </a:lnTo>
                  <a:lnTo>
                    <a:pt x="2561135" y="339019"/>
                  </a:lnTo>
                  <a:close/>
                </a:path>
                <a:path w="2606675" h="2591435">
                  <a:moveTo>
                    <a:pt x="2573083" y="338141"/>
                  </a:moveTo>
                  <a:lnTo>
                    <a:pt x="2565419" y="336730"/>
                  </a:lnTo>
                  <a:lnTo>
                    <a:pt x="2574048" y="336730"/>
                  </a:lnTo>
                  <a:lnTo>
                    <a:pt x="2573083" y="338141"/>
                  </a:lnTo>
                  <a:close/>
                </a:path>
                <a:path w="2606675" h="2591435">
                  <a:moveTo>
                    <a:pt x="2359635" y="68166"/>
                  </a:moveTo>
                  <a:lnTo>
                    <a:pt x="2357400" y="65770"/>
                  </a:lnTo>
                  <a:lnTo>
                    <a:pt x="2359635" y="61432"/>
                  </a:lnTo>
                  <a:lnTo>
                    <a:pt x="2360327" y="62177"/>
                  </a:lnTo>
                  <a:lnTo>
                    <a:pt x="2361711" y="63109"/>
                  </a:lnTo>
                  <a:lnTo>
                    <a:pt x="2361578" y="63641"/>
                  </a:lnTo>
                  <a:lnTo>
                    <a:pt x="2361259" y="65238"/>
                  </a:lnTo>
                  <a:lnTo>
                    <a:pt x="2360327" y="66675"/>
                  </a:lnTo>
                  <a:lnTo>
                    <a:pt x="2359635" y="68166"/>
                  </a:lnTo>
                  <a:close/>
                </a:path>
                <a:path w="2606675" h="2591435">
                  <a:moveTo>
                    <a:pt x="2227220" y="2591066"/>
                  </a:moveTo>
                  <a:lnTo>
                    <a:pt x="2226650" y="2591066"/>
                  </a:lnTo>
                  <a:lnTo>
                    <a:pt x="2225861" y="2589709"/>
                  </a:lnTo>
                  <a:lnTo>
                    <a:pt x="2225169" y="2588964"/>
                  </a:lnTo>
                  <a:lnTo>
                    <a:pt x="2226553" y="2588192"/>
                  </a:lnTo>
                  <a:lnTo>
                    <a:pt x="2227910" y="2587207"/>
                  </a:lnTo>
                  <a:lnTo>
                    <a:pt x="2229374" y="2586835"/>
                  </a:lnTo>
                  <a:lnTo>
                    <a:pt x="2229879" y="2586728"/>
                  </a:lnTo>
                  <a:lnTo>
                    <a:pt x="2230731" y="2588192"/>
                  </a:lnTo>
                  <a:lnTo>
                    <a:pt x="2231423" y="2588964"/>
                  </a:lnTo>
                  <a:lnTo>
                    <a:pt x="2230039" y="2589709"/>
                  </a:lnTo>
                  <a:lnTo>
                    <a:pt x="2228682" y="2590694"/>
                  </a:lnTo>
                  <a:lnTo>
                    <a:pt x="2227220" y="2591066"/>
                  </a:lnTo>
                  <a:close/>
                </a:path>
                <a:path w="2606675" h="2591435">
                  <a:moveTo>
                    <a:pt x="2508152" y="1870964"/>
                  </a:moveTo>
                  <a:lnTo>
                    <a:pt x="2507300" y="1869473"/>
                  </a:lnTo>
                  <a:lnTo>
                    <a:pt x="2506582" y="1868728"/>
                  </a:lnTo>
                  <a:lnTo>
                    <a:pt x="2507992" y="1867983"/>
                  </a:lnTo>
                  <a:lnTo>
                    <a:pt x="2509323" y="1866972"/>
                  </a:lnTo>
                  <a:lnTo>
                    <a:pt x="2511319" y="1866493"/>
                  </a:lnTo>
                  <a:lnTo>
                    <a:pt x="2512170" y="1867983"/>
                  </a:lnTo>
                  <a:lnTo>
                    <a:pt x="2512862" y="1868728"/>
                  </a:lnTo>
                  <a:lnTo>
                    <a:pt x="2511452" y="1869473"/>
                  </a:lnTo>
                  <a:lnTo>
                    <a:pt x="2510121" y="1870485"/>
                  </a:lnTo>
                  <a:lnTo>
                    <a:pt x="2508152" y="1870964"/>
                  </a:lnTo>
                  <a:close/>
                </a:path>
                <a:path w="2606675" h="2591435">
                  <a:moveTo>
                    <a:pt x="1921856" y="2511543"/>
                  </a:moveTo>
                  <a:lnTo>
                    <a:pt x="1920445" y="2510053"/>
                  </a:lnTo>
                  <a:lnTo>
                    <a:pt x="1919620" y="2509148"/>
                  </a:lnTo>
                  <a:lnTo>
                    <a:pt x="1921856" y="2504810"/>
                  </a:lnTo>
                  <a:lnTo>
                    <a:pt x="1922547" y="2505555"/>
                  </a:lnTo>
                  <a:lnTo>
                    <a:pt x="1923931" y="2506486"/>
                  </a:lnTo>
                  <a:lnTo>
                    <a:pt x="1923798" y="2507019"/>
                  </a:lnTo>
                  <a:lnTo>
                    <a:pt x="1923479" y="2508615"/>
                  </a:lnTo>
                  <a:lnTo>
                    <a:pt x="1922547" y="2510053"/>
                  </a:lnTo>
                  <a:lnTo>
                    <a:pt x="1921856" y="2511543"/>
                  </a:lnTo>
                  <a:close/>
                </a:path>
                <a:path w="2606675" h="2591435">
                  <a:moveTo>
                    <a:pt x="2601956" y="693016"/>
                  </a:moveTo>
                  <a:lnTo>
                    <a:pt x="2601105" y="691525"/>
                  </a:lnTo>
                  <a:lnTo>
                    <a:pt x="2600413" y="690807"/>
                  </a:lnTo>
                  <a:lnTo>
                    <a:pt x="2601797" y="690035"/>
                  </a:lnTo>
                  <a:lnTo>
                    <a:pt x="2603127" y="689050"/>
                  </a:lnTo>
                  <a:lnTo>
                    <a:pt x="2604617" y="688678"/>
                  </a:lnTo>
                  <a:lnTo>
                    <a:pt x="2605123" y="688571"/>
                  </a:lnTo>
                  <a:lnTo>
                    <a:pt x="2605948" y="690035"/>
                  </a:lnTo>
                  <a:lnTo>
                    <a:pt x="2606666" y="690807"/>
                  </a:lnTo>
                  <a:lnTo>
                    <a:pt x="2605283" y="691552"/>
                  </a:lnTo>
                  <a:lnTo>
                    <a:pt x="2603925" y="692537"/>
                  </a:lnTo>
                  <a:lnTo>
                    <a:pt x="2602462" y="692909"/>
                  </a:lnTo>
                  <a:lnTo>
                    <a:pt x="2601956" y="693016"/>
                  </a:lnTo>
                  <a:close/>
                </a:path>
                <a:path w="2606675" h="2591435">
                  <a:moveTo>
                    <a:pt x="220765" y="2504810"/>
                  </a:moveTo>
                  <a:lnTo>
                    <a:pt x="220074" y="2503319"/>
                  </a:lnTo>
                  <a:lnTo>
                    <a:pt x="219142" y="2501882"/>
                  </a:lnTo>
                  <a:lnTo>
                    <a:pt x="218716" y="2499753"/>
                  </a:lnTo>
                  <a:lnTo>
                    <a:pt x="220074" y="2498848"/>
                  </a:lnTo>
                  <a:lnTo>
                    <a:pt x="220765" y="2498076"/>
                  </a:lnTo>
                  <a:lnTo>
                    <a:pt x="223001" y="2502414"/>
                  </a:lnTo>
                  <a:lnTo>
                    <a:pt x="222149" y="2503319"/>
                  </a:lnTo>
                  <a:lnTo>
                    <a:pt x="221484" y="2504064"/>
                  </a:lnTo>
                  <a:lnTo>
                    <a:pt x="220765" y="2504810"/>
                  </a:lnTo>
                  <a:close/>
                </a:path>
                <a:path w="2606675" h="2591435">
                  <a:moveTo>
                    <a:pt x="145722" y="2376928"/>
                  </a:moveTo>
                  <a:lnTo>
                    <a:pt x="145030" y="2375438"/>
                  </a:lnTo>
                  <a:lnTo>
                    <a:pt x="144099" y="2374000"/>
                  </a:lnTo>
                  <a:lnTo>
                    <a:pt x="143779" y="2372404"/>
                  </a:lnTo>
                  <a:lnTo>
                    <a:pt x="143646" y="2371845"/>
                  </a:lnTo>
                  <a:lnTo>
                    <a:pt x="145030" y="2370940"/>
                  </a:lnTo>
                  <a:lnTo>
                    <a:pt x="145722" y="2370195"/>
                  </a:lnTo>
                  <a:lnTo>
                    <a:pt x="147957" y="2374533"/>
                  </a:lnTo>
                  <a:lnTo>
                    <a:pt x="147132" y="2375438"/>
                  </a:lnTo>
                  <a:lnTo>
                    <a:pt x="145722" y="2376928"/>
                  </a:lnTo>
                  <a:close/>
                </a:path>
                <a:path w="2606675" h="2591435">
                  <a:moveTo>
                    <a:pt x="106630" y="1399785"/>
                  </a:moveTo>
                  <a:lnTo>
                    <a:pt x="105779" y="1398294"/>
                  </a:lnTo>
                  <a:lnTo>
                    <a:pt x="105087" y="1397549"/>
                  </a:lnTo>
                  <a:lnTo>
                    <a:pt x="106471" y="1396804"/>
                  </a:lnTo>
                  <a:lnTo>
                    <a:pt x="107801" y="1395792"/>
                  </a:lnTo>
                  <a:lnTo>
                    <a:pt x="109797" y="1395313"/>
                  </a:lnTo>
                  <a:lnTo>
                    <a:pt x="110622" y="1396804"/>
                  </a:lnTo>
                  <a:lnTo>
                    <a:pt x="111340" y="1397549"/>
                  </a:lnTo>
                  <a:lnTo>
                    <a:pt x="109930" y="1398321"/>
                  </a:lnTo>
                  <a:lnTo>
                    <a:pt x="108600" y="1399306"/>
                  </a:lnTo>
                  <a:lnTo>
                    <a:pt x="106630" y="1399785"/>
                  </a:lnTo>
                  <a:close/>
                </a:path>
                <a:path w="2606675" h="2591435">
                  <a:moveTo>
                    <a:pt x="75921" y="566678"/>
                  </a:moveTo>
                  <a:lnTo>
                    <a:pt x="74750" y="566278"/>
                  </a:lnTo>
                  <a:lnTo>
                    <a:pt x="73819" y="566278"/>
                  </a:lnTo>
                  <a:lnTo>
                    <a:pt x="73819" y="563271"/>
                  </a:lnTo>
                  <a:lnTo>
                    <a:pt x="75043" y="562233"/>
                  </a:lnTo>
                  <a:lnTo>
                    <a:pt x="76906" y="560024"/>
                  </a:lnTo>
                  <a:lnTo>
                    <a:pt x="81163" y="562712"/>
                  </a:lnTo>
                  <a:lnTo>
                    <a:pt x="75921" y="566678"/>
                  </a:lnTo>
                  <a:close/>
                </a:path>
                <a:path w="2606675" h="2591435">
                  <a:moveTo>
                    <a:pt x="70173" y="572453"/>
                  </a:moveTo>
                  <a:lnTo>
                    <a:pt x="69455" y="571681"/>
                  </a:lnTo>
                  <a:lnTo>
                    <a:pt x="68124" y="570563"/>
                  </a:lnTo>
                  <a:lnTo>
                    <a:pt x="68976" y="568860"/>
                  </a:lnTo>
                  <a:lnTo>
                    <a:pt x="69907" y="567396"/>
                  </a:lnTo>
                  <a:lnTo>
                    <a:pt x="71637" y="565853"/>
                  </a:lnTo>
                  <a:lnTo>
                    <a:pt x="73233" y="565879"/>
                  </a:lnTo>
                  <a:lnTo>
                    <a:pt x="74165" y="566864"/>
                  </a:lnTo>
                  <a:lnTo>
                    <a:pt x="74191" y="568594"/>
                  </a:lnTo>
                  <a:lnTo>
                    <a:pt x="72754" y="570483"/>
                  </a:lnTo>
                  <a:lnTo>
                    <a:pt x="71371" y="571388"/>
                  </a:lnTo>
                  <a:lnTo>
                    <a:pt x="70173" y="572453"/>
                  </a:lnTo>
                  <a:close/>
                </a:path>
                <a:path w="2606675" h="2591435">
                  <a:moveTo>
                    <a:pt x="40315" y="592227"/>
                  </a:moveTo>
                  <a:lnTo>
                    <a:pt x="36297" y="589832"/>
                  </a:lnTo>
                  <a:lnTo>
                    <a:pt x="36989" y="589087"/>
                  </a:lnTo>
                  <a:lnTo>
                    <a:pt x="37814" y="587596"/>
                  </a:lnTo>
                  <a:lnTo>
                    <a:pt x="39810" y="588076"/>
                  </a:lnTo>
                  <a:lnTo>
                    <a:pt x="41140" y="589087"/>
                  </a:lnTo>
                  <a:lnTo>
                    <a:pt x="42551" y="589832"/>
                  </a:lnTo>
                  <a:lnTo>
                    <a:pt x="41140" y="591322"/>
                  </a:lnTo>
                  <a:lnTo>
                    <a:pt x="40315" y="592227"/>
                  </a:lnTo>
                  <a:close/>
                </a:path>
                <a:path w="2606675" h="2591435">
                  <a:moveTo>
                    <a:pt x="21555" y="2564426"/>
                  </a:moveTo>
                  <a:lnTo>
                    <a:pt x="18893" y="2562829"/>
                  </a:lnTo>
                  <a:lnTo>
                    <a:pt x="17510" y="2562030"/>
                  </a:lnTo>
                  <a:lnTo>
                    <a:pt x="18228" y="2561285"/>
                  </a:lnTo>
                  <a:lnTo>
                    <a:pt x="19053" y="2559795"/>
                  </a:lnTo>
                  <a:lnTo>
                    <a:pt x="21049" y="2560274"/>
                  </a:lnTo>
                  <a:lnTo>
                    <a:pt x="22379" y="2561285"/>
                  </a:lnTo>
                  <a:lnTo>
                    <a:pt x="23790" y="2562030"/>
                  </a:lnTo>
                  <a:lnTo>
                    <a:pt x="22379" y="2563521"/>
                  </a:lnTo>
                  <a:lnTo>
                    <a:pt x="21555" y="2564426"/>
                  </a:lnTo>
                  <a:close/>
                </a:path>
                <a:path w="2606675" h="2591435">
                  <a:moveTo>
                    <a:pt x="894613" y="26647"/>
                  </a:moveTo>
                  <a:lnTo>
                    <a:pt x="893761" y="25157"/>
                  </a:lnTo>
                  <a:lnTo>
                    <a:pt x="893069" y="24412"/>
                  </a:lnTo>
                  <a:lnTo>
                    <a:pt x="894453" y="23666"/>
                  </a:lnTo>
                  <a:lnTo>
                    <a:pt x="895810" y="22655"/>
                  </a:lnTo>
                  <a:lnTo>
                    <a:pt x="897779" y="22203"/>
                  </a:lnTo>
                  <a:lnTo>
                    <a:pt x="898631" y="23666"/>
                  </a:lnTo>
                  <a:lnTo>
                    <a:pt x="899323" y="24412"/>
                  </a:lnTo>
                  <a:lnTo>
                    <a:pt x="897939" y="25157"/>
                  </a:lnTo>
                  <a:lnTo>
                    <a:pt x="896608" y="26168"/>
                  </a:lnTo>
                  <a:lnTo>
                    <a:pt x="894613" y="26647"/>
                  </a:lnTo>
                  <a:close/>
                </a:path>
                <a:path w="2606675" h="2591435">
                  <a:moveTo>
                    <a:pt x="677306" y="2484636"/>
                  </a:moveTo>
                  <a:lnTo>
                    <a:pt x="675097" y="2482214"/>
                  </a:lnTo>
                  <a:lnTo>
                    <a:pt x="677306" y="2477903"/>
                  </a:lnTo>
                  <a:lnTo>
                    <a:pt x="677998" y="2478648"/>
                  </a:lnTo>
                  <a:lnTo>
                    <a:pt x="679382" y="2479553"/>
                  </a:lnTo>
                  <a:lnTo>
                    <a:pt x="678956" y="2481682"/>
                  </a:lnTo>
                  <a:lnTo>
                    <a:pt x="677998" y="2483119"/>
                  </a:lnTo>
                  <a:lnTo>
                    <a:pt x="677306" y="2484636"/>
                  </a:lnTo>
                  <a:close/>
                </a:path>
                <a:path w="2606675" h="2591435">
                  <a:moveTo>
                    <a:pt x="121107" y="863640"/>
                  </a:moveTo>
                  <a:lnTo>
                    <a:pt x="118419" y="859754"/>
                  </a:lnTo>
                  <a:lnTo>
                    <a:pt x="118446" y="858397"/>
                  </a:lnTo>
                  <a:lnTo>
                    <a:pt x="120362" y="854591"/>
                  </a:lnTo>
                  <a:lnTo>
                    <a:pt x="126562" y="854511"/>
                  </a:lnTo>
                  <a:lnTo>
                    <a:pt x="129276" y="858397"/>
                  </a:lnTo>
                  <a:lnTo>
                    <a:pt x="129063" y="859382"/>
                  </a:lnTo>
                  <a:lnTo>
                    <a:pt x="129018" y="860260"/>
                  </a:lnTo>
                  <a:lnTo>
                    <a:pt x="127254" y="863507"/>
                  </a:lnTo>
                  <a:lnTo>
                    <a:pt x="121107" y="863640"/>
                  </a:lnTo>
                  <a:close/>
                </a:path>
                <a:path w="2606675" h="2591435">
                  <a:moveTo>
                    <a:pt x="82521" y="2284124"/>
                  </a:moveTo>
                  <a:lnTo>
                    <a:pt x="81190" y="2280265"/>
                  </a:lnTo>
                  <a:lnTo>
                    <a:pt x="80285" y="2277710"/>
                  </a:lnTo>
                  <a:lnTo>
                    <a:pt x="80897" y="2274436"/>
                  </a:lnTo>
                  <a:lnTo>
                    <a:pt x="81243" y="2270710"/>
                  </a:lnTo>
                  <a:lnTo>
                    <a:pt x="82467" y="2269992"/>
                  </a:lnTo>
                  <a:lnTo>
                    <a:pt x="83186" y="2269220"/>
                  </a:lnTo>
                  <a:lnTo>
                    <a:pt x="86033" y="2272281"/>
                  </a:lnTo>
                  <a:lnTo>
                    <a:pt x="88961" y="2275208"/>
                  </a:lnTo>
                  <a:lnTo>
                    <a:pt x="91835" y="2278908"/>
                  </a:lnTo>
                  <a:lnTo>
                    <a:pt x="90052" y="2282367"/>
                  </a:lnTo>
                  <a:lnTo>
                    <a:pt x="86326" y="2282740"/>
                  </a:lnTo>
                  <a:lnTo>
                    <a:pt x="82521" y="2284124"/>
                  </a:lnTo>
                  <a:close/>
                </a:path>
                <a:path w="2606675" h="2591435">
                  <a:moveTo>
                    <a:pt x="805518" y="75099"/>
                  </a:moveTo>
                  <a:lnTo>
                    <a:pt x="798538" y="74210"/>
                  </a:lnTo>
                  <a:lnTo>
                    <a:pt x="791228" y="71546"/>
                  </a:lnTo>
                  <a:lnTo>
                    <a:pt x="798538" y="68881"/>
                  </a:lnTo>
                  <a:lnTo>
                    <a:pt x="805518" y="67993"/>
                  </a:lnTo>
                  <a:lnTo>
                    <a:pt x="812499" y="68881"/>
                  </a:lnTo>
                  <a:lnTo>
                    <a:pt x="819809" y="71546"/>
                  </a:lnTo>
                  <a:lnTo>
                    <a:pt x="812499" y="74210"/>
                  </a:lnTo>
                  <a:lnTo>
                    <a:pt x="805518" y="75099"/>
                  </a:lnTo>
                  <a:close/>
                </a:path>
                <a:path w="2606675" h="2591435">
                  <a:moveTo>
                    <a:pt x="139415" y="1453386"/>
                  </a:moveTo>
                  <a:lnTo>
                    <a:pt x="135530" y="1452800"/>
                  </a:lnTo>
                  <a:lnTo>
                    <a:pt x="133747" y="1447424"/>
                  </a:lnTo>
                  <a:lnTo>
                    <a:pt x="130048" y="1444630"/>
                  </a:lnTo>
                  <a:lnTo>
                    <a:pt x="136169" y="1439041"/>
                  </a:lnTo>
                  <a:lnTo>
                    <a:pt x="142342" y="1439227"/>
                  </a:lnTo>
                  <a:lnTo>
                    <a:pt x="149288" y="1444843"/>
                  </a:lnTo>
                  <a:lnTo>
                    <a:pt x="139415" y="1453386"/>
                  </a:lnTo>
                  <a:close/>
                </a:path>
                <a:path w="2606675" h="2591435">
                  <a:moveTo>
                    <a:pt x="2583142" y="223886"/>
                  </a:moveTo>
                  <a:lnTo>
                    <a:pt x="2579496" y="223806"/>
                  </a:lnTo>
                  <a:lnTo>
                    <a:pt x="2576942" y="220559"/>
                  </a:lnTo>
                  <a:lnTo>
                    <a:pt x="2575239" y="217126"/>
                  </a:lnTo>
                  <a:lnTo>
                    <a:pt x="2575664" y="214597"/>
                  </a:lnTo>
                  <a:lnTo>
                    <a:pt x="2578849" y="211042"/>
                  </a:lnTo>
                  <a:lnTo>
                    <a:pt x="2585730" y="207671"/>
                  </a:lnTo>
                  <a:lnTo>
                    <a:pt x="2593919" y="205428"/>
                  </a:lnTo>
                  <a:lnTo>
                    <a:pt x="2601025" y="205256"/>
                  </a:lnTo>
                  <a:lnTo>
                    <a:pt x="2590114" y="217711"/>
                  </a:lnTo>
                  <a:lnTo>
                    <a:pt x="2583142" y="223886"/>
                  </a:lnTo>
                  <a:close/>
                </a:path>
                <a:path w="2606675" h="2591435">
                  <a:moveTo>
                    <a:pt x="20171" y="1044697"/>
                  </a:moveTo>
                  <a:lnTo>
                    <a:pt x="0" y="1042301"/>
                  </a:lnTo>
                  <a:lnTo>
                    <a:pt x="399" y="1036526"/>
                  </a:lnTo>
                  <a:lnTo>
                    <a:pt x="5614" y="1034690"/>
                  </a:lnTo>
                  <a:lnTo>
                    <a:pt x="8143" y="1030698"/>
                  </a:lnTo>
                  <a:lnTo>
                    <a:pt x="11203" y="1030698"/>
                  </a:lnTo>
                  <a:lnTo>
                    <a:pt x="14263" y="1030511"/>
                  </a:lnTo>
                  <a:lnTo>
                    <a:pt x="22965" y="1031203"/>
                  </a:lnTo>
                  <a:lnTo>
                    <a:pt x="22912" y="1041743"/>
                  </a:lnTo>
                  <a:lnTo>
                    <a:pt x="20171" y="1044697"/>
                  </a:lnTo>
                  <a:close/>
                </a:path>
              </a:pathLst>
            </a:custGeom>
            <a:solidFill>
              <a:srgbClr val="1BA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585" y="647903"/>
              <a:ext cx="603250" cy="965200"/>
            </a:xfrm>
            <a:custGeom>
              <a:avLst/>
              <a:gdLst/>
              <a:ahLst/>
              <a:cxnLst/>
              <a:rect l="l" t="t" r="r" b="b"/>
              <a:pathLst>
                <a:path w="603250" h="965200">
                  <a:moveTo>
                    <a:pt x="215717" y="964807"/>
                  </a:moveTo>
                  <a:lnTo>
                    <a:pt x="195718" y="963253"/>
                  </a:lnTo>
                  <a:lnTo>
                    <a:pt x="177206" y="957886"/>
                  </a:lnTo>
                  <a:lnTo>
                    <a:pt x="161582" y="947045"/>
                  </a:lnTo>
                  <a:lnTo>
                    <a:pt x="146893" y="882558"/>
                  </a:lnTo>
                  <a:lnTo>
                    <a:pt x="126441" y="839554"/>
                  </a:lnTo>
                  <a:lnTo>
                    <a:pt x="110030" y="794818"/>
                  </a:lnTo>
                  <a:lnTo>
                    <a:pt x="96882" y="748894"/>
                  </a:lnTo>
                  <a:lnTo>
                    <a:pt x="86220" y="702326"/>
                  </a:lnTo>
                  <a:lnTo>
                    <a:pt x="75139" y="631872"/>
                  </a:lnTo>
                  <a:lnTo>
                    <a:pt x="73897" y="596417"/>
                  </a:lnTo>
                  <a:lnTo>
                    <a:pt x="77225" y="560525"/>
                  </a:lnTo>
                  <a:lnTo>
                    <a:pt x="58856" y="541476"/>
                  </a:lnTo>
                  <a:lnTo>
                    <a:pt x="41739" y="522464"/>
                  </a:lnTo>
                  <a:lnTo>
                    <a:pt x="27057" y="505722"/>
                  </a:lnTo>
                  <a:lnTo>
                    <a:pt x="10646" y="487687"/>
                  </a:lnTo>
                  <a:lnTo>
                    <a:pt x="5791" y="481478"/>
                  </a:lnTo>
                  <a:lnTo>
                    <a:pt x="2038" y="474745"/>
                  </a:lnTo>
                  <a:lnTo>
                    <a:pt x="0" y="467375"/>
                  </a:lnTo>
                  <a:lnTo>
                    <a:pt x="111" y="460001"/>
                  </a:lnTo>
                  <a:lnTo>
                    <a:pt x="26231" y="420062"/>
                  </a:lnTo>
                  <a:lnTo>
                    <a:pt x="49124" y="410181"/>
                  </a:lnTo>
                  <a:lnTo>
                    <a:pt x="67801" y="413197"/>
                  </a:lnTo>
                  <a:lnTo>
                    <a:pt x="83924" y="423971"/>
                  </a:lnTo>
                  <a:lnTo>
                    <a:pt x="97622" y="439520"/>
                  </a:lnTo>
                  <a:lnTo>
                    <a:pt x="109025" y="456863"/>
                  </a:lnTo>
                  <a:lnTo>
                    <a:pt x="118046" y="472272"/>
                  </a:lnTo>
                  <a:lnTo>
                    <a:pt x="125452" y="464548"/>
                  </a:lnTo>
                  <a:lnTo>
                    <a:pt x="181593" y="433108"/>
                  </a:lnTo>
                  <a:lnTo>
                    <a:pt x="214206" y="428302"/>
                  </a:lnTo>
                  <a:lnTo>
                    <a:pt x="247597" y="429659"/>
                  </a:lnTo>
                  <a:lnTo>
                    <a:pt x="289627" y="438607"/>
                  </a:lnTo>
                  <a:lnTo>
                    <a:pt x="316672" y="447814"/>
                  </a:lnTo>
                  <a:lnTo>
                    <a:pt x="311987" y="425759"/>
                  </a:lnTo>
                  <a:lnTo>
                    <a:pt x="310525" y="418379"/>
                  </a:lnTo>
                  <a:lnTo>
                    <a:pt x="305256" y="388149"/>
                  </a:lnTo>
                  <a:lnTo>
                    <a:pt x="301623" y="357685"/>
                  </a:lnTo>
                  <a:lnTo>
                    <a:pt x="300406" y="327141"/>
                  </a:lnTo>
                  <a:lnTo>
                    <a:pt x="302382" y="296671"/>
                  </a:lnTo>
                  <a:lnTo>
                    <a:pt x="319060" y="237731"/>
                  </a:lnTo>
                  <a:lnTo>
                    <a:pt x="354859" y="188910"/>
                  </a:lnTo>
                  <a:lnTo>
                    <a:pt x="401438" y="163543"/>
                  </a:lnTo>
                  <a:lnTo>
                    <a:pt x="427566" y="159325"/>
                  </a:lnTo>
                  <a:lnTo>
                    <a:pt x="453666" y="161710"/>
                  </a:lnTo>
                  <a:lnTo>
                    <a:pt x="463711" y="125115"/>
                  </a:lnTo>
                  <a:lnTo>
                    <a:pt x="477064" y="88694"/>
                  </a:lnTo>
                  <a:lnTo>
                    <a:pt x="504733" y="35718"/>
                  </a:lnTo>
                  <a:lnTo>
                    <a:pt x="532927" y="8693"/>
                  </a:lnTo>
                  <a:lnTo>
                    <a:pt x="557313" y="0"/>
                  </a:lnTo>
                  <a:lnTo>
                    <a:pt x="570432" y="574"/>
                  </a:lnTo>
                  <a:lnTo>
                    <a:pt x="600826" y="32365"/>
                  </a:lnTo>
                  <a:lnTo>
                    <a:pt x="603251" y="57693"/>
                  </a:lnTo>
                  <a:lnTo>
                    <a:pt x="599535" y="82949"/>
                  </a:lnTo>
                  <a:lnTo>
                    <a:pt x="577887" y="129720"/>
                  </a:lnTo>
                  <a:lnTo>
                    <a:pt x="546160" y="166634"/>
                  </a:lnTo>
                  <a:lnTo>
                    <a:pt x="509443" y="199077"/>
                  </a:lnTo>
                  <a:lnTo>
                    <a:pt x="515324" y="207304"/>
                  </a:lnTo>
                  <a:lnTo>
                    <a:pt x="535397" y="256654"/>
                  </a:lnTo>
                  <a:lnTo>
                    <a:pt x="539996" y="302947"/>
                  </a:lnTo>
                  <a:lnTo>
                    <a:pt x="539247" y="326293"/>
                  </a:lnTo>
                  <a:lnTo>
                    <a:pt x="532796" y="376898"/>
                  </a:lnTo>
                  <a:lnTo>
                    <a:pt x="520270" y="426350"/>
                  </a:lnTo>
                  <a:lnTo>
                    <a:pt x="501972" y="473985"/>
                  </a:lnTo>
                  <a:lnTo>
                    <a:pt x="478202" y="519140"/>
                  </a:lnTo>
                  <a:lnTo>
                    <a:pt x="487308" y="525741"/>
                  </a:lnTo>
                  <a:lnTo>
                    <a:pt x="521376" y="573708"/>
                  </a:lnTo>
                  <a:lnTo>
                    <a:pt x="528921" y="625883"/>
                  </a:lnTo>
                  <a:lnTo>
                    <a:pt x="528337" y="652584"/>
                  </a:lnTo>
                  <a:lnTo>
                    <a:pt x="524641" y="705483"/>
                  </a:lnTo>
                  <a:lnTo>
                    <a:pt x="518650" y="758163"/>
                  </a:lnTo>
                  <a:lnTo>
                    <a:pt x="510457" y="803510"/>
                  </a:lnTo>
                  <a:lnTo>
                    <a:pt x="497172" y="848061"/>
                  </a:lnTo>
                  <a:lnTo>
                    <a:pt x="477441" y="888670"/>
                  </a:lnTo>
                  <a:lnTo>
                    <a:pt x="449908" y="922190"/>
                  </a:lnTo>
                  <a:lnTo>
                    <a:pt x="413217" y="945474"/>
                  </a:lnTo>
                  <a:lnTo>
                    <a:pt x="375336" y="955169"/>
                  </a:lnTo>
                  <a:lnTo>
                    <a:pt x="336018" y="958515"/>
                  </a:lnTo>
                  <a:lnTo>
                    <a:pt x="235801" y="964211"/>
                  </a:lnTo>
                  <a:lnTo>
                    <a:pt x="215717" y="964807"/>
                  </a:lnTo>
                  <a:close/>
                </a:path>
              </a:pathLst>
            </a:custGeom>
            <a:solidFill>
              <a:srgbClr val="EC9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482" y="691819"/>
              <a:ext cx="759460" cy="1239520"/>
            </a:xfrm>
            <a:custGeom>
              <a:avLst/>
              <a:gdLst/>
              <a:ahLst/>
              <a:cxnLst/>
              <a:rect l="l" t="t" r="r" b="b"/>
              <a:pathLst>
                <a:path w="759460" h="1239520">
                  <a:moveTo>
                    <a:pt x="476685" y="232795"/>
                  </a:moveTo>
                  <a:lnTo>
                    <a:pt x="475913" y="232795"/>
                  </a:lnTo>
                  <a:lnTo>
                    <a:pt x="475673" y="232768"/>
                  </a:lnTo>
                  <a:lnTo>
                    <a:pt x="468215" y="192101"/>
                  </a:lnTo>
                  <a:lnTo>
                    <a:pt x="468089" y="188056"/>
                  </a:lnTo>
                  <a:lnTo>
                    <a:pt x="468036" y="187204"/>
                  </a:lnTo>
                  <a:lnTo>
                    <a:pt x="475141" y="186725"/>
                  </a:lnTo>
                  <a:lnTo>
                    <a:pt x="475211" y="188056"/>
                  </a:lnTo>
                  <a:lnTo>
                    <a:pt x="475713" y="201022"/>
                  </a:lnTo>
                  <a:lnTo>
                    <a:pt x="476106" y="208655"/>
                  </a:lnTo>
                  <a:lnTo>
                    <a:pt x="476529" y="214991"/>
                  </a:lnTo>
                  <a:lnTo>
                    <a:pt x="476977" y="220020"/>
                  </a:lnTo>
                  <a:lnTo>
                    <a:pt x="484400" y="220020"/>
                  </a:lnTo>
                  <a:lnTo>
                    <a:pt x="484060" y="221117"/>
                  </a:lnTo>
                  <a:lnTo>
                    <a:pt x="482858" y="224784"/>
                  </a:lnTo>
                  <a:lnTo>
                    <a:pt x="498761" y="224784"/>
                  </a:lnTo>
                  <a:lnTo>
                    <a:pt x="497415" y="225399"/>
                  </a:lnTo>
                  <a:lnTo>
                    <a:pt x="488170" y="229926"/>
                  </a:lnTo>
                  <a:lnTo>
                    <a:pt x="483401" y="232422"/>
                  </a:lnTo>
                  <a:lnTo>
                    <a:pt x="477829" y="232422"/>
                  </a:lnTo>
                  <a:lnTo>
                    <a:pt x="477270" y="232662"/>
                  </a:lnTo>
                  <a:lnTo>
                    <a:pt x="476685" y="232795"/>
                  </a:lnTo>
                  <a:close/>
                </a:path>
                <a:path w="759460" h="1239520">
                  <a:moveTo>
                    <a:pt x="484400" y="220020"/>
                  </a:moveTo>
                  <a:lnTo>
                    <a:pt x="476977" y="220020"/>
                  </a:lnTo>
                  <a:lnTo>
                    <a:pt x="479106" y="213180"/>
                  </a:lnTo>
                  <a:lnTo>
                    <a:pt x="483817" y="191862"/>
                  </a:lnTo>
                  <a:lnTo>
                    <a:pt x="484162" y="190691"/>
                  </a:lnTo>
                  <a:lnTo>
                    <a:pt x="491001" y="192713"/>
                  </a:lnTo>
                  <a:lnTo>
                    <a:pt x="490682" y="193805"/>
                  </a:lnTo>
                  <a:lnTo>
                    <a:pt x="490150" y="196280"/>
                  </a:lnTo>
                  <a:lnTo>
                    <a:pt x="487533" y="207878"/>
                  </a:lnTo>
                  <a:lnTo>
                    <a:pt x="485787" y="214991"/>
                  </a:lnTo>
                  <a:lnTo>
                    <a:pt x="484400" y="220020"/>
                  </a:lnTo>
                  <a:close/>
                </a:path>
                <a:path w="759460" h="1239520">
                  <a:moveTo>
                    <a:pt x="498761" y="224784"/>
                  </a:moveTo>
                  <a:lnTo>
                    <a:pt x="482858" y="224784"/>
                  </a:lnTo>
                  <a:lnTo>
                    <a:pt x="490418" y="220986"/>
                  </a:lnTo>
                  <a:lnTo>
                    <a:pt x="498050" y="217318"/>
                  </a:lnTo>
                  <a:lnTo>
                    <a:pt x="505757" y="213810"/>
                  </a:lnTo>
                  <a:lnTo>
                    <a:pt x="513541" y="210492"/>
                  </a:lnTo>
                  <a:lnTo>
                    <a:pt x="516229" y="217092"/>
                  </a:lnTo>
                  <a:lnTo>
                    <a:pt x="506779" y="221117"/>
                  </a:lnTo>
                  <a:lnTo>
                    <a:pt x="498761" y="224784"/>
                  </a:lnTo>
                  <a:close/>
                </a:path>
                <a:path w="759460" h="1239520">
                  <a:moveTo>
                    <a:pt x="479080" y="234684"/>
                  </a:moveTo>
                  <a:lnTo>
                    <a:pt x="477829" y="232422"/>
                  </a:lnTo>
                  <a:lnTo>
                    <a:pt x="483401" y="232422"/>
                  </a:lnTo>
                  <a:lnTo>
                    <a:pt x="479080" y="234684"/>
                  </a:lnTo>
                  <a:close/>
                </a:path>
                <a:path w="759460" h="1239520">
                  <a:moveTo>
                    <a:pt x="170969" y="452522"/>
                  </a:moveTo>
                  <a:lnTo>
                    <a:pt x="163844" y="452522"/>
                  </a:lnTo>
                  <a:lnTo>
                    <a:pt x="163897" y="423752"/>
                  </a:lnTo>
                  <a:lnTo>
                    <a:pt x="171003" y="423779"/>
                  </a:lnTo>
                  <a:lnTo>
                    <a:pt x="170969" y="452522"/>
                  </a:lnTo>
                  <a:close/>
                </a:path>
                <a:path w="759460" h="1239520">
                  <a:moveTo>
                    <a:pt x="170963" y="457978"/>
                  </a:moveTo>
                  <a:lnTo>
                    <a:pt x="158948" y="457978"/>
                  </a:lnTo>
                  <a:lnTo>
                    <a:pt x="153929" y="450648"/>
                  </a:lnTo>
                  <a:lnTo>
                    <a:pt x="149035" y="443227"/>
                  </a:lnTo>
                  <a:lnTo>
                    <a:pt x="144301" y="435717"/>
                  </a:lnTo>
                  <a:lnTo>
                    <a:pt x="139761" y="428117"/>
                  </a:lnTo>
                  <a:lnTo>
                    <a:pt x="145908" y="424551"/>
                  </a:lnTo>
                  <a:lnTo>
                    <a:pt x="150174" y="431661"/>
                  </a:lnTo>
                  <a:lnTo>
                    <a:pt x="154607" y="438696"/>
                  </a:lnTo>
                  <a:lnTo>
                    <a:pt x="159174" y="445652"/>
                  </a:lnTo>
                  <a:lnTo>
                    <a:pt x="163844" y="452522"/>
                  </a:lnTo>
                  <a:lnTo>
                    <a:pt x="170969" y="452522"/>
                  </a:lnTo>
                  <a:lnTo>
                    <a:pt x="170963" y="457978"/>
                  </a:lnTo>
                  <a:close/>
                </a:path>
                <a:path w="759460" h="1239520">
                  <a:moveTo>
                    <a:pt x="170949" y="469901"/>
                  </a:moveTo>
                  <a:lnTo>
                    <a:pt x="130767" y="446428"/>
                  </a:lnTo>
                  <a:lnTo>
                    <a:pt x="135024" y="440705"/>
                  </a:lnTo>
                  <a:lnTo>
                    <a:pt x="151364" y="453001"/>
                  </a:lnTo>
                  <a:lnTo>
                    <a:pt x="155063" y="455742"/>
                  </a:lnTo>
                  <a:lnTo>
                    <a:pt x="158948" y="457978"/>
                  </a:lnTo>
                  <a:lnTo>
                    <a:pt x="170963" y="457978"/>
                  </a:lnTo>
                  <a:lnTo>
                    <a:pt x="170949" y="469901"/>
                  </a:lnTo>
                  <a:close/>
                </a:path>
                <a:path w="759460" h="1239520">
                  <a:moveTo>
                    <a:pt x="663459" y="25256"/>
                  </a:moveTo>
                  <a:lnTo>
                    <a:pt x="655778" y="25256"/>
                  </a:lnTo>
                  <a:lnTo>
                    <a:pt x="665783" y="0"/>
                  </a:lnTo>
                  <a:lnTo>
                    <a:pt x="672436" y="2634"/>
                  </a:lnTo>
                  <a:lnTo>
                    <a:pt x="663459" y="25256"/>
                  </a:lnTo>
                  <a:close/>
                </a:path>
                <a:path w="759460" h="1239520">
                  <a:moveTo>
                    <a:pt x="661347" y="30579"/>
                  </a:moveTo>
                  <a:lnTo>
                    <a:pt x="649258" y="30579"/>
                  </a:lnTo>
                  <a:lnTo>
                    <a:pt x="648402" y="24014"/>
                  </a:lnTo>
                  <a:lnTo>
                    <a:pt x="647458" y="17462"/>
                  </a:lnTo>
                  <a:lnTo>
                    <a:pt x="646320" y="10432"/>
                  </a:lnTo>
                  <a:lnTo>
                    <a:pt x="645240" y="4444"/>
                  </a:lnTo>
                  <a:lnTo>
                    <a:pt x="652238" y="3113"/>
                  </a:lnTo>
                  <a:lnTo>
                    <a:pt x="653649" y="10432"/>
                  </a:lnTo>
                  <a:lnTo>
                    <a:pt x="654766" y="17831"/>
                  </a:lnTo>
                  <a:lnTo>
                    <a:pt x="655778" y="25256"/>
                  </a:lnTo>
                  <a:lnTo>
                    <a:pt x="663459" y="25256"/>
                  </a:lnTo>
                  <a:lnTo>
                    <a:pt x="661347" y="30579"/>
                  </a:lnTo>
                  <a:close/>
                </a:path>
                <a:path w="759460" h="1239520">
                  <a:moveTo>
                    <a:pt x="654873" y="46894"/>
                  </a:moveTo>
                  <a:lnTo>
                    <a:pt x="619054" y="8995"/>
                  </a:lnTo>
                  <a:lnTo>
                    <a:pt x="624243" y="4098"/>
                  </a:lnTo>
                  <a:lnTo>
                    <a:pt x="649258" y="30579"/>
                  </a:lnTo>
                  <a:lnTo>
                    <a:pt x="661347" y="30579"/>
                  </a:lnTo>
                  <a:lnTo>
                    <a:pt x="654873" y="46894"/>
                  </a:lnTo>
                  <a:close/>
                </a:path>
                <a:path w="759460" h="1239520">
                  <a:moveTo>
                    <a:pt x="464355" y="460027"/>
                  </a:moveTo>
                  <a:lnTo>
                    <a:pt x="457126" y="460027"/>
                  </a:lnTo>
                  <a:lnTo>
                    <a:pt x="457498" y="458111"/>
                  </a:lnTo>
                  <a:lnTo>
                    <a:pt x="467073" y="420778"/>
                  </a:lnTo>
                  <a:lnTo>
                    <a:pt x="470138" y="409833"/>
                  </a:lnTo>
                  <a:lnTo>
                    <a:pt x="477004" y="411776"/>
                  </a:lnTo>
                  <a:lnTo>
                    <a:pt x="473959" y="422660"/>
                  </a:lnTo>
                  <a:lnTo>
                    <a:pt x="470943" y="433679"/>
                  </a:lnTo>
                  <a:lnTo>
                    <a:pt x="467986" y="444990"/>
                  </a:lnTo>
                  <a:lnTo>
                    <a:pt x="465253" y="456195"/>
                  </a:lnTo>
                  <a:lnTo>
                    <a:pt x="464355" y="460027"/>
                  </a:lnTo>
                  <a:close/>
                </a:path>
                <a:path w="759460" h="1239520">
                  <a:moveTo>
                    <a:pt x="461117" y="481851"/>
                  </a:moveTo>
                  <a:lnTo>
                    <a:pt x="459547" y="481851"/>
                  </a:lnTo>
                  <a:lnTo>
                    <a:pt x="456673" y="481266"/>
                  </a:lnTo>
                  <a:lnTo>
                    <a:pt x="455210" y="476821"/>
                  </a:lnTo>
                  <a:lnTo>
                    <a:pt x="445257" y="446960"/>
                  </a:lnTo>
                  <a:lnTo>
                    <a:pt x="444086" y="446401"/>
                  </a:lnTo>
                  <a:lnTo>
                    <a:pt x="444193" y="442116"/>
                  </a:lnTo>
                  <a:lnTo>
                    <a:pt x="447971" y="440306"/>
                  </a:lnTo>
                  <a:lnTo>
                    <a:pt x="448823" y="440439"/>
                  </a:lnTo>
                  <a:lnTo>
                    <a:pt x="450845" y="440972"/>
                  </a:lnTo>
                  <a:lnTo>
                    <a:pt x="451358" y="442622"/>
                  </a:lnTo>
                  <a:lnTo>
                    <a:pt x="450153" y="442622"/>
                  </a:lnTo>
                  <a:lnTo>
                    <a:pt x="447812" y="444085"/>
                  </a:lnTo>
                  <a:lnTo>
                    <a:pt x="448082" y="444298"/>
                  </a:lnTo>
                  <a:lnTo>
                    <a:pt x="447466" y="444298"/>
                  </a:lnTo>
                  <a:lnTo>
                    <a:pt x="447386" y="444990"/>
                  </a:lnTo>
                  <a:lnTo>
                    <a:pt x="448962" y="444990"/>
                  </a:lnTo>
                  <a:lnTo>
                    <a:pt x="450180" y="445948"/>
                  </a:lnTo>
                  <a:lnTo>
                    <a:pt x="452441" y="445948"/>
                  </a:lnTo>
                  <a:lnTo>
                    <a:pt x="457126" y="460027"/>
                  </a:lnTo>
                  <a:lnTo>
                    <a:pt x="464355" y="460027"/>
                  </a:lnTo>
                  <a:lnTo>
                    <a:pt x="464018" y="461465"/>
                  </a:lnTo>
                  <a:lnTo>
                    <a:pt x="463018" y="466441"/>
                  </a:lnTo>
                  <a:lnTo>
                    <a:pt x="463007" y="472110"/>
                  </a:lnTo>
                  <a:lnTo>
                    <a:pt x="473225" y="472110"/>
                  </a:lnTo>
                  <a:lnTo>
                    <a:pt x="468009" y="477353"/>
                  </a:lnTo>
                  <a:lnTo>
                    <a:pt x="463113" y="481745"/>
                  </a:lnTo>
                  <a:lnTo>
                    <a:pt x="461117" y="481851"/>
                  </a:lnTo>
                  <a:close/>
                </a:path>
                <a:path w="759460" h="1239520">
                  <a:moveTo>
                    <a:pt x="452441" y="445948"/>
                  </a:moveTo>
                  <a:lnTo>
                    <a:pt x="450180" y="445948"/>
                  </a:lnTo>
                  <a:lnTo>
                    <a:pt x="450801" y="444990"/>
                  </a:lnTo>
                  <a:lnTo>
                    <a:pt x="450819" y="443686"/>
                  </a:lnTo>
                  <a:lnTo>
                    <a:pt x="450153" y="442622"/>
                  </a:lnTo>
                  <a:lnTo>
                    <a:pt x="451358" y="442622"/>
                  </a:lnTo>
                  <a:lnTo>
                    <a:pt x="452441" y="445948"/>
                  </a:lnTo>
                  <a:close/>
                </a:path>
                <a:path w="759460" h="1239520">
                  <a:moveTo>
                    <a:pt x="473225" y="472110"/>
                  </a:moveTo>
                  <a:lnTo>
                    <a:pt x="463007" y="472110"/>
                  </a:lnTo>
                  <a:lnTo>
                    <a:pt x="466759" y="468517"/>
                  </a:lnTo>
                  <a:lnTo>
                    <a:pt x="473997" y="461225"/>
                  </a:lnTo>
                  <a:lnTo>
                    <a:pt x="499357" y="442622"/>
                  </a:lnTo>
                  <a:lnTo>
                    <a:pt x="502764" y="448876"/>
                  </a:lnTo>
                  <a:lnTo>
                    <a:pt x="497169" y="452172"/>
                  </a:lnTo>
                  <a:lnTo>
                    <a:pt x="491777" y="455782"/>
                  </a:lnTo>
                  <a:lnTo>
                    <a:pt x="486609" y="459692"/>
                  </a:lnTo>
                  <a:lnTo>
                    <a:pt x="481688" y="463886"/>
                  </a:lnTo>
                  <a:lnTo>
                    <a:pt x="478893" y="466441"/>
                  </a:lnTo>
                  <a:lnTo>
                    <a:pt x="473225" y="472110"/>
                  </a:lnTo>
                  <a:close/>
                </a:path>
                <a:path w="759460" h="1239520">
                  <a:moveTo>
                    <a:pt x="448962" y="444990"/>
                  </a:moveTo>
                  <a:lnTo>
                    <a:pt x="447386" y="444990"/>
                  </a:lnTo>
                  <a:lnTo>
                    <a:pt x="447466" y="444298"/>
                  </a:lnTo>
                  <a:lnTo>
                    <a:pt x="448082" y="444298"/>
                  </a:lnTo>
                  <a:lnTo>
                    <a:pt x="448962" y="444990"/>
                  </a:lnTo>
                  <a:close/>
                </a:path>
                <a:path w="759460" h="1239520">
                  <a:moveTo>
                    <a:pt x="313663" y="833293"/>
                  </a:moveTo>
                  <a:lnTo>
                    <a:pt x="306480" y="833293"/>
                  </a:lnTo>
                  <a:lnTo>
                    <a:pt x="305443" y="823312"/>
                  </a:lnTo>
                  <a:lnTo>
                    <a:pt x="304191" y="814057"/>
                  </a:lnTo>
                  <a:lnTo>
                    <a:pt x="302573" y="804504"/>
                  </a:lnTo>
                  <a:lnTo>
                    <a:pt x="300625" y="795021"/>
                  </a:lnTo>
                  <a:lnTo>
                    <a:pt x="307571" y="793478"/>
                  </a:lnTo>
                  <a:lnTo>
                    <a:pt x="310163" y="806429"/>
                  </a:lnTo>
                  <a:lnTo>
                    <a:pt x="312185" y="819503"/>
                  </a:lnTo>
                  <a:lnTo>
                    <a:pt x="313622" y="832652"/>
                  </a:lnTo>
                  <a:lnTo>
                    <a:pt x="313663" y="833293"/>
                  </a:lnTo>
                  <a:close/>
                </a:path>
                <a:path w="759460" h="1239520">
                  <a:moveTo>
                    <a:pt x="313908" y="837125"/>
                  </a:moveTo>
                  <a:lnTo>
                    <a:pt x="300280" y="837125"/>
                  </a:lnTo>
                  <a:lnTo>
                    <a:pt x="291878" y="828226"/>
                  </a:lnTo>
                  <a:lnTo>
                    <a:pt x="283940" y="818908"/>
                  </a:lnTo>
                  <a:lnTo>
                    <a:pt x="276502" y="809190"/>
                  </a:lnTo>
                  <a:lnTo>
                    <a:pt x="269597" y="799093"/>
                  </a:lnTo>
                  <a:lnTo>
                    <a:pt x="275584" y="795234"/>
                  </a:lnTo>
                  <a:lnTo>
                    <a:pt x="282519" y="805361"/>
                  </a:lnTo>
                  <a:lnTo>
                    <a:pt x="290004" y="815092"/>
                  </a:lnTo>
                  <a:lnTo>
                    <a:pt x="298101" y="824510"/>
                  </a:lnTo>
                  <a:lnTo>
                    <a:pt x="306480" y="833293"/>
                  </a:lnTo>
                  <a:lnTo>
                    <a:pt x="313663" y="833293"/>
                  </a:lnTo>
                  <a:lnTo>
                    <a:pt x="313908" y="837125"/>
                  </a:lnTo>
                  <a:close/>
                </a:path>
                <a:path w="759460" h="1239520">
                  <a:moveTo>
                    <a:pt x="314676" y="850965"/>
                  </a:moveTo>
                  <a:lnTo>
                    <a:pt x="279996" y="833080"/>
                  </a:lnTo>
                  <a:lnTo>
                    <a:pt x="274117" y="829653"/>
                  </a:lnTo>
                  <a:lnTo>
                    <a:pt x="268120" y="826727"/>
                  </a:lnTo>
                  <a:lnTo>
                    <a:pt x="261880" y="824510"/>
                  </a:lnTo>
                  <a:lnTo>
                    <a:pt x="263796" y="817644"/>
                  </a:lnTo>
                  <a:lnTo>
                    <a:pt x="270762" y="820114"/>
                  </a:lnTo>
                  <a:lnTo>
                    <a:pt x="277351" y="823312"/>
                  </a:lnTo>
                  <a:lnTo>
                    <a:pt x="283655" y="826970"/>
                  </a:lnTo>
                  <a:lnTo>
                    <a:pt x="293321" y="833088"/>
                  </a:lnTo>
                  <a:lnTo>
                    <a:pt x="296767" y="835182"/>
                  </a:lnTo>
                  <a:lnTo>
                    <a:pt x="300280" y="837125"/>
                  </a:lnTo>
                  <a:lnTo>
                    <a:pt x="313908" y="837125"/>
                  </a:lnTo>
                  <a:lnTo>
                    <a:pt x="314463" y="845828"/>
                  </a:lnTo>
                  <a:lnTo>
                    <a:pt x="314676" y="850965"/>
                  </a:lnTo>
                  <a:close/>
                </a:path>
                <a:path w="759460" h="1239520">
                  <a:moveTo>
                    <a:pt x="458897" y="757921"/>
                  </a:moveTo>
                  <a:lnTo>
                    <a:pt x="451910" y="757921"/>
                  </a:lnTo>
                  <a:lnTo>
                    <a:pt x="452548" y="753663"/>
                  </a:lnTo>
                  <a:lnTo>
                    <a:pt x="453560" y="749458"/>
                  </a:lnTo>
                  <a:lnTo>
                    <a:pt x="457605" y="737641"/>
                  </a:lnTo>
                  <a:lnTo>
                    <a:pt x="465215" y="723562"/>
                  </a:lnTo>
                  <a:lnTo>
                    <a:pt x="471496" y="726942"/>
                  </a:lnTo>
                  <a:lnTo>
                    <a:pt x="464151" y="740515"/>
                  </a:lnTo>
                  <a:lnTo>
                    <a:pt x="459627" y="753769"/>
                  </a:lnTo>
                  <a:lnTo>
                    <a:pt x="458897" y="757921"/>
                  </a:lnTo>
                  <a:close/>
                </a:path>
                <a:path w="759460" h="1239520">
                  <a:moveTo>
                    <a:pt x="456593" y="777376"/>
                  </a:moveTo>
                  <a:lnTo>
                    <a:pt x="453719" y="777376"/>
                  </a:lnTo>
                  <a:lnTo>
                    <a:pt x="452708" y="776897"/>
                  </a:lnTo>
                  <a:lnTo>
                    <a:pt x="450340" y="775433"/>
                  </a:lnTo>
                  <a:lnTo>
                    <a:pt x="448583" y="770483"/>
                  </a:lnTo>
                  <a:lnTo>
                    <a:pt x="447120" y="766038"/>
                  </a:lnTo>
                  <a:lnTo>
                    <a:pt x="444221" y="757577"/>
                  </a:lnTo>
                  <a:lnTo>
                    <a:pt x="440913" y="749305"/>
                  </a:lnTo>
                  <a:lnTo>
                    <a:pt x="436836" y="741562"/>
                  </a:lnTo>
                  <a:lnTo>
                    <a:pt x="431632" y="734687"/>
                  </a:lnTo>
                  <a:lnTo>
                    <a:pt x="436874" y="729843"/>
                  </a:lnTo>
                  <a:lnTo>
                    <a:pt x="441862" y="736184"/>
                  </a:lnTo>
                  <a:lnTo>
                    <a:pt x="445859" y="743104"/>
                  </a:lnTo>
                  <a:lnTo>
                    <a:pt x="449123" y="750413"/>
                  </a:lnTo>
                  <a:lnTo>
                    <a:pt x="451910" y="757921"/>
                  </a:lnTo>
                  <a:lnTo>
                    <a:pt x="458897" y="757921"/>
                  </a:lnTo>
                  <a:lnTo>
                    <a:pt x="458509" y="760130"/>
                  </a:lnTo>
                  <a:lnTo>
                    <a:pt x="458270" y="766544"/>
                  </a:lnTo>
                  <a:lnTo>
                    <a:pt x="467985" y="766544"/>
                  </a:lnTo>
                  <a:lnTo>
                    <a:pt x="458642" y="776684"/>
                  </a:lnTo>
                  <a:lnTo>
                    <a:pt x="456593" y="777376"/>
                  </a:lnTo>
                  <a:close/>
                </a:path>
                <a:path w="759460" h="1239520">
                  <a:moveTo>
                    <a:pt x="467985" y="766544"/>
                  </a:moveTo>
                  <a:lnTo>
                    <a:pt x="458270" y="766544"/>
                  </a:lnTo>
                  <a:lnTo>
                    <a:pt x="465804" y="758309"/>
                  </a:lnTo>
                  <a:lnTo>
                    <a:pt x="473255" y="749990"/>
                  </a:lnTo>
                  <a:lnTo>
                    <a:pt x="480634" y="741562"/>
                  </a:lnTo>
                  <a:lnTo>
                    <a:pt x="487782" y="733196"/>
                  </a:lnTo>
                  <a:lnTo>
                    <a:pt x="493237" y="737774"/>
                  </a:lnTo>
                  <a:lnTo>
                    <a:pt x="485359" y="747005"/>
                  </a:lnTo>
                  <a:lnTo>
                    <a:pt x="477313" y="756191"/>
                  </a:lnTo>
                  <a:lnTo>
                    <a:pt x="469133" y="765297"/>
                  </a:lnTo>
                  <a:lnTo>
                    <a:pt x="467985" y="766544"/>
                  </a:lnTo>
                  <a:close/>
                </a:path>
                <a:path w="759460" h="1239520">
                  <a:moveTo>
                    <a:pt x="295705" y="561774"/>
                  </a:moveTo>
                  <a:lnTo>
                    <a:pt x="288597" y="561774"/>
                  </a:lnTo>
                  <a:lnTo>
                    <a:pt x="287879" y="537289"/>
                  </a:lnTo>
                  <a:lnTo>
                    <a:pt x="295011" y="537076"/>
                  </a:lnTo>
                  <a:lnTo>
                    <a:pt x="295705" y="561774"/>
                  </a:lnTo>
                  <a:close/>
                </a:path>
                <a:path w="759460" h="1239520">
                  <a:moveTo>
                    <a:pt x="295826" y="566059"/>
                  </a:moveTo>
                  <a:lnTo>
                    <a:pt x="282849" y="566059"/>
                  </a:lnTo>
                  <a:lnTo>
                    <a:pt x="279366" y="560611"/>
                  </a:lnTo>
                  <a:lnTo>
                    <a:pt x="275697" y="555293"/>
                  </a:lnTo>
                  <a:lnTo>
                    <a:pt x="271840" y="550115"/>
                  </a:lnTo>
                  <a:lnTo>
                    <a:pt x="267787" y="545087"/>
                  </a:lnTo>
                  <a:lnTo>
                    <a:pt x="273269" y="540509"/>
                  </a:lnTo>
                  <a:lnTo>
                    <a:pt x="277371" y="545617"/>
                  </a:lnTo>
                  <a:lnTo>
                    <a:pt x="281292" y="550872"/>
                  </a:lnTo>
                  <a:lnTo>
                    <a:pt x="285035" y="556262"/>
                  </a:lnTo>
                  <a:lnTo>
                    <a:pt x="288597" y="561774"/>
                  </a:lnTo>
                  <a:lnTo>
                    <a:pt x="295705" y="561774"/>
                  </a:lnTo>
                  <a:lnTo>
                    <a:pt x="295826" y="566059"/>
                  </a:lnTo>
                  <a:close/>
                </a:path>
                <a:path w="759460" h="1239520">
                  <a:moveTo>
                    <a:pt x="296261" y="581548"/>
                  </a:moveTo>
                  <a:lnTo>
                    <a:pt x="258606" y="557489"/>
                  </a:lnTo>
                  <a:lnTo>
                    <a:pt x="263210" y="552060"/>
                  </a:lnTo>
                  <a:lnTo>
                    <a:pt x="269357" y="557303"/>
                  </a:lnTo>
                  <a:lnTo>
                    <a:pt x="275984" y="561880"/>
                  </a:lnTo>
                  <a:lnTo>
                    <a:pt x="282849" y="566059"/>
                  </a:lnTo>
                  <a:lnTo>
                    <a:pt x="295826" y="566059"/>
                  </a:lnTo>
                  <a:lnTo>
                    <a:pt x="296261" y="581548"/>
                  </a:lnTo>
                  <a:close/>
                </a:path>
                <a:path w="759460" h="1239520">
                  <a:moveTo>
                    <a:pt x="601198" y="1239294"/>
                  </a:moveTo>
                  <a:lnTo>
                    <a:pt x="158096" y="1239294"/>
                  </a:lnTo>
                  <a:lnTo>
                    <a:pt x="108127" y="1231232"/>
                  </a:lnTo>
                  <a:lnTo>
                    <a:pt x="64728" y="1208784"/>
                  </a:lnTo>
                  <a:lnTo>
                    <a:pt x="30504" y="1174552"/>
                  </a:lnTo>
                  <a:lnTo>
                    <a:pt x="8060" y="1131140"/>
                  </a:lnTo>
                  <a:lnTo>
                    <a:pt x="0" y="1081152"/>
                  </a:lnTo>
                  <a:lnTo>
                    <a:pt x="0" y="883381"/>
                  </a:lnTo>
                  <a:lnTo>
                    <a:pt x="759322" y="883381"/>
                  </a:lnTo>
                  <a:lnTo>
                    <a:pt x="759322" y="958140"/>
                  </a:lnTo>
                  <a:lnTo>
                    <a:pt x="343842" y="958140"/>
                  </a:lnTo>
                  <a:lnTo>
                    <a:pt x="339486" y="963965"/>
                  </a:lnTo>
                  <a:lnTo>
                    <a:pt x="338034" y="969784"/>
                  </a:lnTo>
                  <a:lnTo>
                    <a:pt x="339486" y="975603"/>
                  </a:lnTo>
                  <a:lnTo>
                    <a:pt x="343842" y="981428"/>
                  </a:lnTo>
                  <a:lnTo>
                    <a:pt x="759322" y="981428"/>
                  </a:lnTo>
                  <a:lnTo>
                    <a:pt x="759322" y="1007244"/>
                  </a:lnTo>
                  <a:lnTo>
                    <a:pt x="135636" y="1007244"/>
                  </a:lnTo>
                  <a:lnTo>
                    <a:pt x="134306" y="1012061"/>
                  </a:lnTo>
                  <a:lnTo>
                    <a:pt x="134758" y="1016931"/>
                  </a:lnTo>
                  <a:lnTo>
                    <a:pt x="135876" y="1019513"/>
                  </a:lnTo>
                  <a:lnTo>
                    <a:pt x="136914" y="1022254"/>
                  </a:lnTo>
                  <a:lnTo>
                    <a:pt x="138351" y="1024809"/>
                  </a:lnTo>
                  <a:lnTo>
                    <a:pt x="138564" y="1025235"/>
                  </a:lnTo>
                  <a:lnTo>
                    <a:pt x="251379" y="1025235"/>
                  </a:lnTo>
                  <a:lnTo>
                    <a:pt x="252007" y="1026433"/>
                  </a:lnTo>
                  <a:lnTo>
                    <a:pt x="759322" y="1026433"/>
                  </a:lnTo>
                  <a:lnTo>
                    <a:pt x="759322" y="1060552"/>
                  </a:lnTo>
                  <a:lnTo>
                    <a:pt x="622594" y="1060552"/>
                  </a:lnTo>
                  <a:lnTo>
                    <a:pt x="616393" y="1070479"/>
                  </a:lnTo>
                  <a:lnTo>
                    <a:pt x="611310" y="1075483"/>
                  </a:lnTo>
                  <a:lnTo>
                    <a:pt x="640769" y="1091531"/>
                  </a:lnTo>
                  <a:lnTo>
                    <a:pt x="757648" y="1091531"/>
                  </a:lnTo>
                  <a:lnTo>
                    <a:pt x="751261" y="1131140"/>
                  </a:lnTo>
                  <a:lnTo>
                    <a:pt x="731573" y="1169218"/>
                  </a:lnTo>
                  <a:lnTo>
                    <a:pt x="60487" y="1169218"/>
                  </a:lnTo>
                  <a:lnTo>
                    <a:pt x="59023" y="1171800"/>
                  </a:lnTo>
                  <a:lnTo>
                    <a:pt x="57825" y="1173077"/>
                  </a:lnTo>
                  <a:lnTo>
                    <a:pt x="64771" y="1177202"/>
                  </a:lnTo>
                  <a:lnTo>
                    <a:pt x="726165" y="1177202"/>
                  </a:lnTo>
                  <a:lnTo>
                    <a:pt x="699288" y="1204083"/>
                  </a:lnTo>
                  <a:lnTo>
                    <a:pt x="351905" y="1204083"/>
                  </a:lnTo>
                  <a:lnTo>
                    <a:pt x="350442" y="1206638"/>
                  </a:lnTo>
                  <a:lnTo>
                    <a:pt x="349244" y="1207915"/>
                  </a:lnTo>
                  <a:lnTo>
                    <a:pt x="356190" y="1212067"/>
                  </a:lnTo>
                  <a:lnTo>
                    <a:pt x="688239" y="1212067"/>
                  </a:lnTo>
                  <a:lnTo>
                    <a:pt x="651181" y="1231232"/>
                  </a:lnTo>
                  <a:lnTo>
                    <a:pt x="601198" y="1239294"/>
                  </a:lnTo>
                  <a:close/>
                </a:path>
                <a:path w="759460" h="1239520">
                  <a:moveTo>
                    <a:pt x="759322" y="981428"/>
                  </a:moveTo>
                  <a:lnTo>
                    <a:pt x="343842" y="981428"/>
                  </a:lnTo>
                  <a:lnTo>
                    <a:pt x="348198" y="975603"/>
                  </a:lnTo>
                  <a:lnTo>
                    <a:pt x="349650" y="969784"/>
                  </a:lnTo>
                  <a:lnTo>
                    <a:pt x="348198" y="963965"/>
                  </a:lnTo>
                  <a:lnTo>
                    <a:pt x="343842" y="958140"/>
                  </a:lnTo>
                  <a:lnTo>
                    <a:pt x="759322" y="958140"/>
                  </a:lnTo>
                  <a:lnTo>
                    <a:pt x="759322" y="981428"/>
                  </a:lnTo>
                  <a:close/>
                </a:path>
                <a:path w="759460" h="1239520">
                  <a:moveTo>
                    <a:pt x="251379" y="1025235"/>
                  </a:moveTo>
                  <a:lnTo>
                    <a:pt x="138564" y="1025235"/>
                  </a:lnTo>
                  <a:lnTo>
                    <a:pt x="140852" y="1025128"/>
                  </a:lnTo>
                  <a:lnTo>
                    <a:pt x="146760" y="1020950"/>
                  </a:lnTo>
                  <a:lnTo>
                    <a:pt x="146866" y="1010145"/>
                  </a:lnTo>
                  <a:lnTo>
                    <a:pt x="135636" y="1007244"/>
                  </a:lnTo>
                  <a:lnTo>
                    <a:pt x="759322" y="1007244"/>
                  </a:lnTo>
                  <a:lnTo>
                    <a:pt x="759322" y="1016665"/>
                  </a:lnTo>
                  <a:lnTo>
                    <a:pt x="252007" y="1016665"/>
                  </a:lnTo>
                  <a:lnTo>
                    <a:pt x="250863" y="1017730"/>
                  </a:lnTo>
                  <a:lnTo>
                    <a:pt x="248627" y="1019060"/>
                  </a:lnTo>
                  <a:lnTo>
                    <a:pt x="249346" y="1022174"/>
                  </a:lnTo>
                  <a:lnTo>
                    <a:pt x="250863" y="1024250"/>
                  </a:lnTo>
                  <a:lnTo>
                    <a:pt x="251379" y="1025235"/>
                  </a:lnTo>
                  <a:close/>
                </a:path>
                <a:path w="759460" h="1239520">
                  <a:moveTo>
                    <a:pt x="759322" y="1026433"/>
                  </a:moveTo>
                  <a:lnTo>
                    <a:pt x="252007" y="1026433"/>
                  </a:lnTo>
                  <a:lnTo>
                    <a:pt x="255626" y="1022946"/>
                  </a:lnTo>
                  <a:lnTo>
                    <a:pt x="254429" y="1020897"/>
                  </a:lnTo>
                  <a:lnTo>
                    <a:pt x="253231" y="1018768"/>
                  </a:lnTo>
                  <a:lnTo>
                    <a:pt x="252007" y="1016665"/>
                  </a:lnTo>
                  <a:lnTo>
                    <a:pt x="759322" y="1016665"/>
                  </a:lnTo>
                  <a:lnTo>
                    <a:pt x="759322" y="1026433"/>
                  </a:lnTo>
                  <a:close/>
                </a:path>
                <a:path w="759460" h="1239520">
                  <a:moveTo>
                    <a:pt x="757648" y="1091531"/>
                  </a:moveTo>
                  <a:lnTo>
                    <a:pt x="640769" y="1091531"/>
                  </a:lnTo>
                  <a:lnTo>
                    <a:pt x="657055" y="1075483"/>
                  </a:lnTo>
                  <a:lnTo>
                    <a:pt x="649480" y="1071501"/>
                  </a:lnTo>
                  <a:lnTo>
                    <a:pt x="641920" y="1067442"/>
                  </a:lnTo>
                  <a:lnTo>
                    <a:pt x="634250" y="1063877"/>
                  </a:lnTo>
                  <a:lnTo>
                    <a:pt x="626346" y="1061377"/>
                  </a:lnTo>
                  <a:lnTo>
                    <a:pt x="622594" y="1060552"/>
                  </a:lnTo>
                  <a:lnTo>
                    <a:pt x="759322" y="1060552"/>
                  </a:lnTo>
                  <a:lnTo>
                    <a:pt x="759322" y="1081152"/>
                  </a:lnTo>
                  <a:lnTo>
                    <a:pt x="757648" y="1091531"/>
                  </a:lnTo>
                  <a:close/>
                </a:path>
                <a:path w="759460" h="1239520">
                  <a:moveTo>
                    <a:pt x="726165" y="1177202"/>
                  </a:moveTo>
                  <a:lnTo>
                    <a:pt x="64771" y="1177202"/>
                  </a:lnTo>
                  <a:lnTo>
                    <a:pt x="68603" y="1173077"/>
                  </a:lnTo>
                  <a:lnTo>
                    <a:pt x="66208" y="1171800"/>
                  </a:lnTo>
                  <a:lnTo>
                    <a:pt x="63893" y="1170043"/>
                  </a:lnTo>
                  <a:lnTo>
                    <a:pt x="61365" y="1169458"/>
                  </a:lnTo>
                  <a:lnTo>
                    <a:pt x="60487" y="1169218"/>
                  </a:lnTo>
                  <a:lnTo>
                    <a:pt x="731573" y="1169218"/>
                  </a:lnTo>
                  <a:lnTo>
                    <a:pt x="728815" y="1174552"/>
                  </a:lnTo>
                  <a:lnTo>
                    <a:pt x="726165" y="1177202"/>
                  </a:lnTo>
                  <a:close/>
                </a:path>
                <a:path w="759460" h="1239520">
                  <a:moveTo>
                    <a:pt x="688239" y="1212067"/>
                  </a:moveTo>
                  <a:lnTo>
                    <a:pt x="356190" y="1212067"/>
                  </a:lnTo>
                  <a:lnTo>
                    <a:pt x="360022" y="1207915"/>
                  </a:lnTo>
                  <a:lnTo>
                    <a:pt x="357627" y="1206638"/>
                  </a:lnTo>
                  <a:lnTo>
                    <a:pt x="355338" y="1204908"/>
                  </a:lnTo>
                  <a:lnTo>
                    <a:pt x="351905" y="1204083"/>
                  </a:lnTo>
                  <a:lnTo>
                    <a:pt x="699288" y="1204083"/>
                  </a:lnTo>
                  <a:lnTo>
                    <a:pt x="694588" y="1208784"/>
                  </a:lnTo>
                  <a:lnTo>
                    <a:pt x="688239" y="1212067"/>
                  </a:lnTo>
                  <a:close/>
                </a:path>
              </a:pathLst>
            </a:custGeom>
            <a:solidFill>
              <a:srgbClr val="F5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100710"/>
            <a:ext cx="2963854" cy="583882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6781885" y="3627651"/>
            <a:ext cx="1506220" cy="6659880"/>
            <a:chOff x="16781885" y="3627651"/>
            <a:chExt cx="1506220" cy="6659880"/>
          </a:xfrm>
        </p:grpSpPr>
        <p:sp>
          <p:nvSpPr>
            <p:cNvPr id="17" name="object 17"/>
            <p:cNvSpPr/>
            <p:nvPr/>
          </p:nvSpPr>
          <p:spPr>
            <a:xfrm>
              <a:off x="16781885" y="3742654"/>
              <a:ext cx="1506220" cy="6544945"/>
            </a:xfrm>
            <a:custGeom>
              <a:avLst/>
              <a:gdLst/>
              <a:ahLst/>
              <a:cxnLst/>
              <a:rect l="l" t="t" r="r" b="b"/>
              <a:pathLst>
                <a:path w="1506219" h="6544945">
                  <a:moveTo>
                    <a:pt x="1506114" y="6544344"/>
                  </a:moveTo>
                  <a:lnTo>
                    <a:pt x="0" y="6544344"/>
                  </a:lnTo>
                  <a:lnTo>
                    <a:pt x="133525" y="6433313"/>
                  </a:lnTo>
                  <a:lnTo>
                    <a:pt x="172563" y="6401711"/>
                  </a:lnTo>
                  <a:lnTo>
                    <a:pt x="212327" y="6371210"/>
                  </a:lnTo>
                  <a:lnTo>
                    <a:pt x="252793" y="6341819"/>
                  </a:lnTo>
                  <a:lnTo>
                    <a:pt x="293939" y="6313545"/>
                  </a:lnTo>
                  <a:lnTo>
                    <a:pt x="335740" y="6286397"/>
                  </a:lnTo>
                  <a:lnTo>
                    <a:pt x="378174" y="6260381"/>
                  </a:lnTo>
                  <a:lnTo>
                    <a:pt x="421216" y="6235507"/>
                  </a:lnTo>
                  <a:lnTo>
                    <a:pt x="464843" y="6211782"/>
                  </a:lnTo>
                  <a:lnTo>
                    <a:pt x="509031" y="6189213"/>
                  </a:lnTo>
                  <a:lnTo>
                    <a:pt x="553757" y="6167810"/>
                  </a:lnTo>
                  <a:lnTo>
                    <a:pt x="598997" y="6147579"/>
                  </a:lnTo>
                  <a:lnTo>
                    <a:pt x="644727" y="6128529"/>
                  </a:lnTo>
                  <a:lnTo>
                    <a:pt x="690925" y="6110667"/>
                  </a:lnTo>
                  <a:lnTo>
                    <a:pt x="737566" y="6094002"/>
                  </a:lnTo>
                  <a:lnTo>
                    <a:pt x="784627" y="6078541"/>
                  </a:lnTo>
                  <a:lnTo>
                    <a:pt x="832084" y="6064293"/>
                  </a:lnTo>
                  <a:lnTo>
                    <a:pt x="879913" y="6051264"/>
                  </a:lnTo>
                  <a:lnTo>
                    <a:pt x="928092" y="6039464"/>
                  </a:lnTo>
                  <a:lnTo>
                    <a:pt x="976596" y="6028899"/>
                  </a:lnTo>
                  <a:lnTo>
                    <a:pt x="1025403" y="6019579"/>
                  </a:lnTo>
                  <a:lnTo>
                    <a:pt x="1074487" y="6011510"/>
                  </a:lnTo>
                  <a:lnTo>
                    <a:pt x="1055783" y="5948637"/>
                  </a:lnTo>
                  <a:lnTo>
                    <a:pt x="1037128" y="5886141"/>
                  </a:lnTo>
                  <a:lnTo>
                    <a:pt x="999983" y="5762282"/>
                  </a:lnTo>
                  <a:lnTo>
                    <a:pt x="963093" y="5639929"/>
                  </a:lnTo>
                  <a:lnTo>
                    <a:pt x="926500" y="5519080"/>
                  </a:lnTo>
                  <a:lnTo>
                    <a:pt x="732401" y="4881126"/>
                  </a:lnTo>
                  <a:lnTo>
                    <a:pt x="698751" y="4769964"/>
                  </a:lnTo>
                  <a:lnTo>
                    <a:pt x="665710" y="4660279"/>
                  </a:lnTo>
                  <a:lnTo>
                    <a:pt x="649431" y="4605989"/>
                  </a:lnTo>
                  <a:lnTo>
                    <a:pt x="633319" y="4552068"/>
                  </a:lnTo>
                  <a:lnTo>
                    <a:pt x="617381" y="4498514"/>
                  </a:lnTo>
                  <a:lnTo>
                    <a:pt x="601621" y="4445328"/>
                  </a:lnTo>
                  <a:lnTo>
                    <a:pt x="586044" y="4392508"/>
                  </a:lnTo>
                  <a:lnTo>
                    <a:pt x="570656" y="4340055"/>
                  </a:lnTo>
                  <a:lnTo>
                    <a:pt x="555461" y="4287967"/>
                  </a:lnTo>
                  <a:lnTo>
                    <a:pt x="540466" y="4236245"/>
                  </a:lnTo>
                  <a:lnTo>
                    <a:pt x="525674" y="4184888"/>
                  </a:lnTo>
                  <a:lnTo>
                    <a:pt x="511092" y="4133896"/>
                  </a:lnTo>
                  <a:lnTo>
                    <a:pt x="496725" y="4083267"/>
                  </a:lnTo>
                  <a:lnTo>
                    <a:pt x="482577" y="4033003"/>
                  </a:lnTo>
                  <a:lnTo>
                    <a:pt x="468655" y="3983102"/>
                  </a:lnTo>
                  <a:lnTo>
                    <a:pt x="454963" y="3933563"/>
                  </a:lnTo>
                  <a:lnTo>
                    <a:pt x="441506" y="3884387"/>
                  </a:lnTo>
                  <a:lnTo>
                    <a:pt x="428289" y="3835573"/>
                  </a:lnTo>
                  <a:lnTo>
                    <a:pt x="415319" y="3787121"/>
                  </a:lnTo>
                  <a:lnTo>
                    <a:pt x="402599" y="3739030"/>
                  </a:lnTo>
                  <a:lnTo>
                    <a:pt x="390136" y="3691300"/>
                  </a:lnTo>
                  <a:lnTo>
                    <a:pt x="377934" y="3643929"/>
                  </a:lnTo>
                  <a:lnTo>
                    <a:pt x="365999" y="3596919"/>
                  </a:lnTo>
                  <a:lnTo>
                    <a:pt x="354335" y="3550268"/>
                  </a:lnTo>
                  <a:lnTo>
                    <a:pt x="342948" y="3503976"/>
                  </a:lnTo>
                  <a:lnTo>
                    <a:pt x="331844" y="3458043"/>
                  </a:lnTo>
                  <a:lnTo>
                    <a:pt x="321027" y="3412468"/>
                  </a:lnTo>
                  <a:lnTo>
                    <a:pt x="310503" y="3367250"/>
                  </a:lnTo>
                  <a:lnTo>
                    <a:pt x="300276" y="3322390"/>
                  </a:lnTo>
                  <a:lnTo>
                    <a:pt x="290352" y="3277887"/>
                  </a:lnTo>
                  <a:lnTo>
                    <a:pt x="280737" y="3233740"/>
                  </a:lnTo>
                  <a:lnTo>
                    <a:pt x="271435" y="3189949"/>
                  </a:lnTo>
                  <a:lnTo>
                    <a:pt x="262451" y="3146513"/>
                  </a:lnTo>
                  <a:lnTo>
                    <a:pt x="253792" y="3103433"/>
                  </a:lnTo>
                  <a:lnTo>
                    <a:pt x="245461" y="3060708"/>
                  </a:lnTo>
                  <a:lnTo>
                    <a:pt x="237465" y="3018336"/>
                  </a:lnTo>
                  <a:lnTo>
                    <a:pt x="229807" y="2976319"/>
                  </a:lnTo>
                  <a:lnTo>
                    <a:pt x="222495" y="2934654"/>
                  </a:lnTo>
                  <a:lnTo>
                    <a:pt x="215532" y="2893343"/>
                  </a:lnTo>
                  <a:lnTo>
                    <a:pt x="208924" y="2852384"/>
                  </a:lnTo>
                  <a:lnTo>
                    <a:pt x="202677" y="2811778"/>
                  </a:lnTo>
                  <a:lnTo>
                    <a:pt x="196795" y="2771523"/>
                  </a:lnTo>
                  <a:lnTo>
                    <a:pt x="191283" y="2731619"/>
                  </a:lnTo>
                  <a:lnTo>
                    <a:pt x="186147" y="2692066"/>
                  </a:lnTo>
                  <a:lnTo>
                    <a:pt x="181392" y="2652864"/>
                  </a:lnTo>
                  <a:lnTo>
                    <a:pt x="177024" y="2614011"/>
                  </a:lnTo>
                  <a:lnTo>
                    <a:pt x="173046" y="2575508"/>
                  </a:lnTo>
                  <a:lnTo>
                    <a:pt x="169466" y="2537354"/>
                  </a:lnTo>
                  <a:lnTo>
                    <a:pt x="163515" y="2462091"/>
                  </a:lnTo>
                  <a:lnTo>
                    <a:pt x="159213" y="2388220"/>
                  </a:lnTo>
                  <a:lnTo>
                    <a:pt x="156601" y="2315736"/>
                  </a:lnTo>
                  <a:lnTo>
                    <a:pt x="155721" y="2244636"/>
                  </a:lnTo>
                  <a:lnTo>
                    <a:pt x="156397" y="2163285"/>
                  </a:lnTo>
                  <a:lnTo>
                    <a:pt x="158404" y="2083857"/>
                  </a:lnTo>
                  <a:lnTo>
                    <a:pt x="161715" y="2006329"/>
                  </a:lnTo>
                  <a:lnTo>
                    <a:pt x="166302" y="1930679"/>
                  </a:lnTo>
                  <a:lnTo>
                    <a:pt x="172135" y="1856882"/>
                  </a:lnTo>
                  <a:lnTo>
                    <a:pt x="179187" y="1784916"/>
                  </a:lnTo>
                  <a:lnTo>
                    <a:pt x="187429" y="1714759"/>
                  </a:lnTo>
                  <a:lnTo>
                    <a:pt x="196834" y="1646387"/>
                  </a:lnTo>
                  <a:lnTo>
                    <a:pt x="207372" y="1579776"/>
                  </a:lnTo>
                  <a:lnTo>
                    <a:pt x="219015" y="1514905"/>
                  </a:lnTo>
                  <a:lnTo>
                    <a:pt x="231736" y="1451750"/>
                  </a:lnTo>
                  <a:lnTo>
                    <a:pt x="245505" y="1390289"/>
                  </a:lnTo>
                  <a:lnTo>
                    <a:pt x="260295" y="1330497"/>
                  </a:lnTo>
                  <a:lnTo>
                    <a:pt x="276077" y="1272352"/>
                  </a:lnTo>
                  <a:lnTo>
                    <a:pt x="292822" y="1215832"/>
                  </a:lnTo>
                  <a:lnTo>
                    <a:pt x="310503" y="1160913"/>
                  </a:lnTo>
                  <a:lnTo>
                    <a:pt x="329091" y="1107571"/>
                  </a:lnTo>
                  <a:lnTo>
                    <a:pt x="348558" y="1055785"/>
                  </a:lnTo>
                  <a:lnTo>
                    <a:pt x="368876" y="1005531"/>
                  </a:lnTo>
                  <a:lnTo>
                    <a:pt x="390015" y="956787"/>
                  </a:lnTo>
                  <a:lnTo>
                    <a:pt x="411948" y="909528"/>
                  </a:lnTo>
                  <a:lnTo>
                    <a:pt x="434647" y="863733"/>
                  </a:lnTo>
                  <a:lnTo>
                    <a:pt x="458083" y="819377"/>
                  </a:lnTo>
                  <a:lnTo>
                    <a:pt x="482228" y="776439"/>
                  </a:lnTo>
                  <a:lnTo>
                    <a:pt x="507053" y="734895"/>
                  </a:lnTo>
                  <a:lnTo>
                    <a:pt x="532530" y="694722"/>
                  </a:lnTo>
                  <a:lnTo>
                    <a:pt x="558632" y="655898"/>
                  </a:lnTo>
                  <a:lnTo>
                    <a:pt x="585328" y="618398"/>
                  </a:lnTo>
                  <a:lnTo>
                    <a:pt x="612592" y="582201"/>
                  </a:lnTo>
                  <a:lnTo>
                    <a:pt x="640395" y="547283"/>
                  </a:lnTo>
                  <a:lnTo>
                    <a:pt x="668709" y="513621"/>
                  </a:lnTo>
                  <a:lnTo>
                    <a:pt x="697505" y="481192"/>
                  </a:lnTo>
                  <a:lnTo>
                    <a:pt x="726754" y="449973"/>
                  </a:lnTo>
                  <a:lnTo>
                    <a:pt x="756430" y="419942"/>
                  </a:lnTo>
                  <a:lnTo>
                    <a:pt x="786502" y="391075"/>
                  </a:lnTo>
                  <a:lnTo>
                    <a:pt x="816943" y="363348"/>
                  </a:lnTo>
                  <a:lnTo>
                    <a:pt x="847726" y="336741"/>
                  </a:lnTo>
                  <a:lnTo>
                    <a:pt x="878820" y="311228"/>
                  </a:lnTo>
                  <a:lnTo>
                    <a:pt x="910198" y="286787"/>
                  </a:lnTo>
                  <a:lnTo>
                    <a:pt x="941832" y="263396"/>
                  </a:lnTo>
                  <a:lnTo>
                    <a:pt x="973693" y="241031"/>
                  </a:lnTo>
                  <a:lnTo>
                    <a:pt x="1005754" y="219669"/>
                  </a:lnTo>
                  <a:lnTo>
                    <a:pt x="1037985" y="199288"/>
                  </a:lnTo>
                  <a:lnTo>
                    <a:pt x="1102845" y="161373"/>
                  </a:lnTo>
                  <a:lnTo>
                    <a:pt x="1168049" y="127103"/>
                  </a:lnTo>
                  <a:lnTo>
                    <a:pt x="1233368" y="96294"/>
                  </a:lnTo>
                  <a:lnTo>
                    <a:pt x="1298577" y="68762"/>
                  </a:lnTo>
                  <a:lnTo>
                    <a:pt x="1363450" y="44323"/>
                  </a:lnTo>
                  <a:lnTo>
                    <a:pt x="1427758" y="22793"/>
                  </a:lnTo>
                  <a:lnTo>
                    <a:pt x="1491276" y="3988"/>
                  </a:lnTo>
                  <a:lnTo>
                    <a:pt x="1506114" y="0"/>
                  </a:lnTo>
                  <a:lnTo>
                    <a:pt x="1506114" y="6544344"/>
                  </a:lnTo>
                  <a:close/>
                </a:path>
              </a:pathLst>
            </a:custGeom>
            <a:solidFill>
              <a:srgbClr val="E7E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25891" y="3627651"/>
              <a:ext cx="1462405" cy="6134100"/>
            </a:xfrm>
            <a:custGeom>
              <a:avLst/>
              <a:gdLst/>
              <a:ahLst/>
              <a:cxnLst/>
              <a:rect l="l" t="t" r="r" b="b"/>
              <a:pathLst>
                <a:path w="1462405" h="6134100">
                  <a:moveTo>
                    <a:pt x="975105" y="6134100"/>
                  </a:moveTo>
                  <a:lnTo>
                    <a:pt x="919922" y="6134100"/>
                  </a:lnTo>
                  <a:lnTo>
                    <a:pt x="905254" y="6096000"/>
                  </a:lnTo>
                  <a:lnTo>
                    <a:pt x="890617" y="6045200"/>
                  </a:lnTo>
                  <a:lnTo>
                    <a:pt x="861440" y="5943600"/>
                  </a:lnTo>
                  <a:lnTo>
                    <a:pt x="832397" y="5842000"/>
                  </a:lnTo>
                  <a:lnTo>
                    <a:pt x="803496" y="5753100"/>
                  </a:lnTo>
                  <a:lnTo>
                    <a:pt x="774741" y="5651500"/>
                  </a:lnTo>
                  <a:lnTo>
                    <a:pt x="746139" y="5562600"/>
                  </a:lnTo>
                  <a:lnTo>
                    <a:pt x="703538" y="5422900"/>
                  </a:lnTo>
                  <a:lnTo>
                    <a:pt x="675346" y="5334000"/>
                  </a:lnTo>
                  <a:lnTo>
                    <a:pt x="620276" y="5143500"/>
                  </a:lnTo>
                  <a:lnTo>
                    <a:pt x="584279" y="5029200"/>
                  </a:lnTo>
                  <a:lnTo>
                    <a:pt x="566512" y="4978400"/>
                  </a:lnTo>
                  <a:lnTo>
                    <a:pt x="548909" y="4914900"/>
                  </a:lnTo>
                  <a:lnTo>
                    <a:pt x="531474" y="4851400"/>
                  </a:lnTo>
                  <a:lnTo>
                    <a:pt x="514213" y="4800600"/>
                  </a:lnTo>
                  <a:lnTo>
                    <a:pt x="497131" y="4737100"/>
                  </a:lnTo>
                  <a:lnTo>
                    <a:pt x="480236" y="4686300"/>
                  </a:lnTo>
                  <a:lnTo>
                    <a:pt x="463532" y="4635500"/>
                  </a:lnTo>
                  <a:lnTo>
                    <a:pt x="447025" y="4572000"/>
                  </a:lnTo>
                  <a:lnTo>
                    <a:pt x="430722" y="4521200"/>
                  </a:lnTo>
                  <a:lnTo>
                    <a:pt x="414627" y="4457700"/>
                  </a:lnTo>
                  <a:lnTo>
                    <a:pt x="398747" y="4406900"/>
                  </a:lnTo>
                  <a:lnTo>
                    <a:pt x="383087" y="4356100"/>
                  </a:lnTo>
                  <a:lnTo>
                    <a:pt x="367653" y="4305300"/>
                  </a:lnTo>
                  <a:lnTo>
                    <a:pt x="352451" y="4241800"/>
                  </a:lnTo>
                  <a:lnTo>
                    <a:pt x="337487" y="4191000"/>
                  </a:lnTo>
                  <a:lnTo>
                    <a:pt x="322767" y="4140200"/>
                  </a:lnTo>
                  <a:lnTo>
                    <a:pt x="308296" y="4089400"/>
                  </a:lnTo>
                  <a:lnTo>
                    <a:pt x="294080" y="4038600"/>
                  </a:lnTo>
                  <a:lnTo>
                    <a:pt x="280125" y="3987800"/>
                  </a:lnTo>
                  <a:lnTo>
                    <a:pt x="266436" y="3937000"/>
                  </a:lnTo>
                  <a:lnTo>
                    <a:pt x="253020" y="3886200"/>
                  </a:lnTo>
                  <a:lnTo>
                    <a:pt x="239882" y="3835400"/>
                  </a:lnTo>
                  <a:lnTo>
                    <a:pt x="227028" y="3784600"/>
                  </a:lnTo>
                  <a:lnTo>
                    <a:pt x="214464" y="3733800"/>
                  </a:lnTo>
                  <a:lnTo>
                    <a:pt x="202195" y="3683000"/>
                  </a:lnTo>
                  <a:lnTo>
                    <a:pt x="190228" y="3632200"/>
                  </a:lnTo>
                  <a:lnTo>
                    <a:pt x="178568" y="3594100"/>
                  </a:lnTo>
                  <a:lnTo>
                    <a:pt x="167220" y="3543300"/>
                  </a:lnTo>
                  <a:lnTo>
                    <a:pt x="156192" y="3492500"/>
                  </a:lnTo>
                  <a:lnTo>
                    <a:pt x="145487" y="3441700"/>
                  </a:lnTo>
                  <a:lnTo>
                    <a:pt x="135113" y="3403600"/>
                  </a:lnTo>
                  <a:lnTo>
                    <a:pt x="125076" y="3352800"/>
                  </a:lnTo>
                  <a:lnTo>
                    <a:pt x="115379" y="3314700"/>
                  </a:lnTo>
                  <a:lnTo>
                    <a:pt x="106031" y="3263900"/>
                  </a:lnTo>
                  <a:lnTo>
                    <a:pt x="97036" y="3213100"/>
                  </a:lnTo>
                  <a:lnTo>
                    <a:pt x="88399" y="3175000"/>
                  </a:lnTo>
                  <a:lnTo>
                    <a:pt x="80128" y="3124200"/>
                  </a:lnTo>
                  <a:lnTo>
                    <a:pt x="72228" y="3086100"/>
                  </a:lnTo>
                  <a:lnTo>
                    <a:pt x="64704" y="3035300"/>
                  </a:lnTo>
                  <a:lnTo>
                    <a:pt x="57562" y="2997200"/>
                  </a:lnTo>
                  <a:lnTo>
                    <a:pt x="50808" y="2959100"/>
                  </a:lnTo>
                  <a:lnTo>
                    <a:pt x="44449" y="2908300"/>
                  </a:lnTo>
                  <a:lnTo>
                    <a:pt x="38488" y="2870200"/>
                  </a:lnTo>
                  <a:lnTo>
                    <a:pt x="32933" y="2832100"/>
                  </a:lnTo>
                  <a:lnTo>
                    <a:pt x="27790" y="2781300"/>
                  </a:lnTo>
                  <a:lnTo>
                    <a:pt x="23063" y="2743200"/>
                  </a:lnTo>
                  <a:lnTo>
                    <a:pt x="18759" y="2705100"/>
                  </a:lnTo>
                  <a:lnTo>
                    <a:pt x="14883" y="2667000"/>
                  </a:lnTo>
                  <a:lnTo>
                    <a:pt x="11442" y="2628900"/>
                  </a:lnTo>
                  <a:lnTo>
                    <a:pt x="8441" y="2578100"/>
                  </a:lnTo>
                  <a:lnTo>
                    <a:pt x="5886" y="2540000"/>
                  </a:lnTo>
                  <a:lnTo>
                    <a:pt x="3782" y="2501900"/>
                  </a:lnTo>
                  <a:lnTo>
                    <a:pt x="2136" y="2463800"/>
                  </a:lnTo>
                  <a:lnTo>
                    <a:pt x="953" y="2425700"/>
                  </a:lnTo>
                  <a:lnTo>
                    <a:pt x="239" y="2387600"/>
                  </a:lnTo>
                  <a:lnTo>
                    <a:pt x="0" y="2349500"/>
                  </a:lnTo>
                  <a:lnTo>
                    <a:pt x="375" y="2286000"/>
                  </a:lnTo>
                  <a:lnTo>
                    <a:pt x="1503" y="2235200"/>
                  </a:lnTo>
                  <a:lnTo>
                    <a:pt x="3381" y="2171700"/>
                  </a:lnTo>
                  <a:lnTo>
                    <a:pt x="6010" y="2108200"/>
                  </a:lnTo>
                  <a:lnTo>
                    <a:pt x="9389" y="2057400"/>
                  </a:lnTo>
                  <a:lnTo>
                    <a:pt x="13518" y="1993900"/>
                  </a:lnTo>
                  <a:lnTo>
                    <a:pt x="18395" y="1943100"/>
                  </a:lnTo>
                  <a:lnTo>
                    <a:pt x="24020" y="1879600"/>
                  </a:lnTo>
                  <a:lnTo>
                    <a:pt x="30394" y="1828800"/>
                  </a:lnTo>
                  <a:lnTo>
                    <a:pt x="37514" y="1778000"/>
                  </a:lnTo>
                  <a:lnTo>
                    <a:pt x="45382" y="1714500"/>
                  </a:lnTo>
                  <a:lnTo>
                    <a:pt x="53995" y="1663700"/>
                  </a:lnTo>
                  <a:lnTo>
                    <a:pt x="63355" y="1612900"/>
                  </a:lnTo>
                  <a:lnTo>
                    <a:pt x="73459" y="1562100"/>
                  </a:lnTo>
                  <a:lnTo>
                    <a:pt x="84308" y="1511300"/>
                  </a:lnTo>
                  <a:lnTo>
                    <a:pt x="95901" y="1460500"/>
                  </a:lnTo>
                  <a:lnTo>
                    <a:pt x="108238" y="1409700"/>
                  </a:lnTo>
                  <a:lnTo>
                    <a:pt x="121318" y="1358900"/>
                  </a:lnTo>
                  <a:lnTo>
                    <a:pt x="135140" y="1320800"/>
                  </a:lnTo>
                  <a:lnTo>
                    <a:pt x="149705" y="1270000"/>
                  </a:lnTo>
                  <a:lnTo>
                    <a:pt x="165010" y="1219200"/>
                  </a:lnTo>
                  <a:lnTo>
                    <a:pt x="181057" y="1181100"/>
                  </a:lnTo>
                  <a:lnTo>
                    <a:pt x="197844" y="1130300"/>
                  </a:lnTo>
                  <a:lnTo>
                    <a:pt x="215371" y="1092200"/>
                  </a:lnTo>
                  <a:lnTo>
                    <a:pt x="233637" y="1041400"/>
                  </a:lnTo>
                  <a:lnTo>
                    <a:pt x="252642" y="1003300"/>
                  </a:lnTo>
                  <a:lnTo>
                    <a:pt x="272385" y="965200"/>
                  </a:lnTo>
                  <a:lnTo>
                    <a:pt x="292866" y="914400"/>
                  </a:lnTo>
                  <a:lnTo>
                    <a:pt x="314084" y="876300"/>
                  </a:lnTo>
                  <a:lnTo>
                    <a:pt x="336039" y="838200"/>
                  </a:lnTo>
                  <a:lnTo>
                    <a:pt x="358730" y="800100"/>
                  </a:lnTo>
                  <a:lnTo>
                    <a:pt x="382157" y="762000"/>
                  </a:lnTo>
                  <a:lnTo>
                    <a:pt x="406318" y="723900"/>
                  </a:lnTo>
                  <a:lnTo>
                    <a:pt x="431214" y="685800"/>
                  </a:lnTo>
                  <a:lnTo>
                    <a:pt x="456845" y="647700"/>
                  </a:lnTo>
                  <a:lnTo>
                    <a:pt x="483208" y="622300"/>
                  </a:lnTo>
                  <a:lnTo>
                    <a:pt x="510305" y="584200"/>
                  </a:lnTo>
                  <a:lnTo>
                    <a:pt x="538134" y="546100"/>
                  </a:lnTo>
                  <a:lnTo>
                    <a:pt x="566695" y="520700"/>
                  </a:lnTo>
                  <a:lnTo>
                    <a:pt x="595987" y="482600"/>
                  </a:lnTo>
                  <a:lnTo>
                    <a:pt x="626010" y="457200"/>
                  </a:lnTo>
                  <a:lnTo>
                    <a:pt x="673981" y="406400"/>
                  </a:lnTo>
                  <a:lnTo>
                    <a:pt x="722797" y="368300"/>
                  </a:lnTo>
                  <a:lnTo>
                    <a:pt x="822562" y="292100"/>
                  </a:lnTo>
                  <a:lnTo>
                    <a:pt x="924490" y="215900"/>
                  </a:lnTo>
                  <a:lnTo>
                    <a:pt x="1027768" y="165100"/>
                  </a:lnTo>
                  <a:lnTo>
                    <a:pt x="1079659" y="127000"/>
                  </a:lnTo>
                  <a:lnTo>
                    <a:pt x="1131581" y="114300"/>
                  </a:lnTo>
                  <a:lnTo>
                    <a:pt x="1235116" y="63500"/>
                  </a:lnTo>
                  <a:lnTo>
                    <a:pt x="1286524" y="50800"/>
                  </a:lnTo>
                  <a:lnTo>
                    <a:pt x="1337558" y="25400"/>
                  </a:lnTo>
                  <a:lnTo>
                    <a:pt x="1438094" y="0"/>
                  </a:lnTo>
                  <a:lnTo>
                    <a:pt x="1462108" y="0"/>
                  </a:lnTo>
                  <a:lnTo>
                    <a:pt x="1462108" y="228600"/>
                  </a:lnTo>
                  <a:lnTo>
                    <a:pt x="1448939" y="228600"/>
                  </a:lnTo>
                  <a:lnTo>
                    <a:pt x="1397468" y="241300"/>
                  </a:lnTo>
                  <a:lnTo>
                    <a:pt x="1345545" y="266700"/>
                  </a:lnTo>
                  <a:lnTo>
                    <a:pt x="1293307" y="279400"/>
                  </a:lnTo>
                  <a:lnTo>
                    <a:pt x="1083944" y="381000"/>
                  </a:lnTo>
                  <a:lnTo>
                    <a:pt x="1032184" y="419100"/>
                  </a:lnTo>
                  <a:lnTo>
                    <a:pt x="980929" y="444500"/>
                  </a:lnTo>
                  <a:lnTo>
                    <a:pt x="930316" y="482600"/>
                  </a:lnTo>
                  <a:lnTo>
                    <a:pt x="880482" y="520700"/>
                  </a:lnTo>
                  <a:lnTo>
                    <a:pt x="831563" y="571500"/>
                  </a:lnTo>
                  <a:lnTo>
                    <a:pt x="783696" y="609600"/>
                  </a:lnTo>
                  <a:lnTo>
                    <a:pt x="754719" y="647700"/>
                  </a:lnTo>
                  <a:lnTo>
                    <a:pt x="726505" y="673100"/>
                  </a:lnTo>
                  <a:lnTo>
                    <a:pt x="699053" y="711200"/>
                  </a:lnTo>
                  <a:lnTo>
                    <a:pt x="672364" y="736600"/>
                  </a:lnTo>
                  <a:lnTo>
                    <a:pt x="646439" y="774700"/>
                  </a:lnTo>
                  <a:lnTo>
                    <a:pt x="621278" y="812800"/>
                  </a:lnTo>
                  <a:lnTo>
                    <a:pt x="596882" y="838200"/>
                  </a:lnTo>
                  <a:lnTo>
                    <a:pt x="573252" y="876300"/>
                  </a:lnTo>
                  <a:lnTo>
                    <a:pt x="550387" y="914400"/>
                  </a:lnTo>
                  <a:lnTo>
                    <a:pt x="528290" y="952500"/>
                  </a:lnTo>
                  <a:lnTo>
                    <a:pt x="506960" y="990600"/>
                  </a:lnTo>
                  <a:lnTo>
                    <a:pt x="486397" y="1028700"/>
                  </a:lnTo>
                  <a:lnTo>
                    <a:pt x="466603" y="1066800"/>
                  </a:lnTo>
                  <a:lnTo>
                    <a:pt x="447579" y="1117600"/>
                  </a:lnTo>
                  <a:lnTo>
                    <a:pt x="429323" y="1155700"/>
                  </a:lnTo>
                  <a:lnTo>
                    <a:pt x="411838" y="1193800"/>
                  </a:lnTo>
                  <a:lnTo>
                    <a:pt x="395124" y="1244600"/>
                  </a:lnTo>
                  <a:lnTo>
                    <a:pt x="379182" y="1282700"/>
                  </a:lnTo>
                  <a:lnTo>
                    <a:pt x="364011" y="1333500"/>
                  </a:lnTo>
                  <a:lnTo>
                    <a:pt x="349612" y="1371600"/>
                  </a:lnTo>
                  <a:lnTo>
                    <a:pt x="335987" y="1422400"/>
                  </a:lnTo>
                  <a:lnTo>
                    <a:pt x="323136" y="1473200"/>
                  </a:lnTo>
                  <a:lnTo>
                    <a:pt x="311059" y="1524000"/>
                  </a:lnTo>
                  <a:lnTo>
                    <a:pt x="299757" y="1574800"/>
                  </a:lnTo>
                  <a:lnTo>
                    <a:pt x="289230" y="1625600"/>
                  </a:lnTo>
                  <a:lnTo>
                    <a:pt x="279480" y="1676400"/>
                  </a:lnTo>
                  <a:lnTo>
                    <a:pt x="270506" y="1727200"/>
                  </a:lnTo>
                  <a:lnTo>
                    <a:pt x="262309" y="1778000"/>
                  </a:lnTo>
                  <a:lnTo>
                    <a:pt x="254890" y="1828800"/>
                  </a:lnTo>
                  <a:lnTo>
                    <a:pt x="248250" y="1879600"/>
                  </a:lnTo>
                  <a:lnTo>
                    <a:pt x="242389" y="1943100"/>
                  </a:lnTo>
                  <a:lnTo>
                    <a:pt x="237307" y="1993900"/>
                  </a:lnTo>
                  <a:lnTo>
                    <a:pt x="233006" y="2057400"/>
                  </a:lnTo>
                  <a:lnTo>
                    <a:pt x="229485" y="2108200"/>
                  </a:lnTo>
                  <a:lnTo>
                    <a:pt x="226746" y="2171700"/>
                  </a:lnTo>
                  <a:lnTo>
                    <a:pt x="224788" y="2235200"/>
                  </a:lnTo>
                  <a:lnTo>
                    <a:pt x="223613" y="2286000"/>
                  </a:lnTo>
                  <a:lnTo>
                    <a:pt x="223221" y="2349500"/>
                  </a:lnTo>
                  <a:lnTo>
                    <a:pt x="223474" y="2387600"/>
                  </a:lnTo>
                  <a:lnTo>
                    <a:pt x="224226" y="2425700"/>
                  </a:lnTo>
                  <a:lnTo>
                    <a:pt x="225472" y="2463800"/>
                  </a:lnTo>
                  <a:lnTo>
                    <a:pt x="227206" y="2501900"/>
                  </a:lnTo>
                  <a:lnTo>
                    <a:pt x="229420" y="2540000"/>
                  </a:lnTo>
                  <a:lnTo>
                    <a:pt x="232110" y="2578100"/>
                  </a:lnTo>
                  <a:lnTo>
                    <a:pt x="235268" y="2616200"/>
                  </a:lnTo>
                  <a:lnTo>
                    <a:pt x="238889" y="2667000"/>
                  </a:lnTo>
                  <a:lnTo>
                    <a:pt x="242966" y="2705100"/>
                  </a:lnTo>
                  <a:lnTo>
                    <a:pt x="247492" y="2743200"/>
                  </a:lnTo>
                  <a:lnTo>
                    <a:pt x="252462" y="2781300"/>
                  </a:lnTo>
                  <a:lnTo>
                    <a:pt x="257868" y="2832100"/>
                  </a:lnTo>
                  <a:lnTo>
                    <a:pt x="263706" y="2870200"/>
                  </a:lnTo>
                  <a:lnTo>
                    <a:pt x="269968" y="2908300"/>
                  </a:lnTo>
                  <a:lnTo>
                    <a:pt x="276648" y="2959100"/>
                  </a:lnTo>
                  <a:lnTo>
                    <a:pt x="283740" y="2997200"/>
                  </a:lnTo>
                  <a:lnTo>
                    <a:pt x="291238" y="3035300"/>
                  </a:lnTo>
                  <a:lnTo>
                    <a:pt x="299135" y="3086100"/>
                  </a:lnTo>
                  <a:lnTo>
                    <a:pt x="307425" y="3124200"/>
                  </a:lnTo>
                  <a:lnTo>
                    <a:pt x="316101" y="3175000"/>
                  </a:lnTo>
                  <a:lnTo>
                    <a:pt x="325158" y="3225800"/>
                  </a:lnTo>
                  <a:lnTo>
                    <a:pt x="334589" y="3263900"/>
                  </a:lnTo>
                  <a:lnTo>
                    <a:pt x="344388" y="3314700"/>
                  </a:lnTo>
                  <a:lnTo>
                    <a:pt x="354548" y="3365500"/>
                  </a:lnTo>
                  <a:lnTo>
                    <a:pt x="365063" y="3403600"/>
                  </a:lnTo>
                  <a:lnTo>
                    <a:pt x="375927" y="3454400"/>
                  </a:lnTo>
                  <a:lnTo>
                    <a:pt x="387134" y="3505200"/>
                  </a:lnTo>
                  <a:lnTo>
                    <a:pt x="398677" y="3556000"/>
                  </a:lnTo>
                  <a:lnTo>
                    <a:pt x="410550" y="3594100"/>
                  </a:lnTo>
                  <a:lnTo>
                    <a:pt x="422746" y="3644900"/>
                  </a:lnTo>
                  <a:lnTo>
                    <a:pt x="435260" y="3695700"/>
                  </a:lnTo>
                  <a:lnTo>
                    <a:pt x="448085" y="3746500"/>
                  </a:lnTo>
                  <a:lnTo>
                    <a:pt x="461214" y="3797300"/>
                  </a:lnTo>
                  <a:lnTo>
                    <a:pt x="474642" y="3848100"/>
                  </a:lnTo>
                  <a:lnTo>
                    <a:pt x="488362" y="3898900"/>
                  </a:lnTo>
                  <a:lnTo>
                    <a:pt x="502368" y="3949700"/>
                  </a:lnTo>
                  <a:lnTo>
                    <a:pt x="516653" y="4000500"/>
                  </a:lnTo>
                  <a:lnTo>
                    <a:pt x="531212" y="4064000"/>
                  </a:lnTo>
                  <a:lnTo>
                    <a:pt x="546038" y="4114800"/>
                  </a:lnTo>
                  <a:lnTo>
                    <a:pt x="561124" y="4165600"/>
                  </a:lnTo>
                  <a:lnTo>
                    <a:pt x="576464" y="4216400"/>
                  </a:lnTo>
                  <a:lnTo>
                    <a:pt x="592052" y="4279900"/>
                  </a:lnTo>
                  <a:lnTo>
                    <a:pt x="607882" y="4330700"/>
                  </a:lnTo>
                  <a:lnTo>
                    <a:pt x="623948" y="4381500"/>
                  </a:lnTo>
                  <a:lnTo>
                    <a:pt x="640242" y="4445000"/>
                  </a:lnTo>
                  <a:lnTo>
                    <a:pt x="656760" y="4495800"/>
                  </a:lnTo>
                  <a:lnTo>
                    <a:pt x="673494" y="4546600"/>
                  </a:lnTo>
                  <a:lnTo>
                    <a:pt x="690438" y="4610100"/>
                  </a:lnTo>
                  <a:lnTo>
                    <a:pt x="707585" y="4660900"/>
                  </a:lnTo>
                  <a:lnTo>
                    <a:pt x="724931" y="4724400"/>
                  </a:lnTo>
                  <a:lnTo>
                    <a:pt x="742467" y="4787900"/>
                  </a:lnTo>
                  <a:lnTo>
                    <a:pt x="760189" y="4838700"/>
                  </a:lnTo>
                  <a:lnTo>
                    <a:pt x="778089" y="4902200"/>
                  </a:lnTo>
                  <a:lnTo>
                    <a:pt x="796162" y="4965700"/>
                  </a:lnTo>
                  <a:lnTo>
                    <a:pt x="832799" y="5080000"/>
                  </a:lnTo>
                  <a:lnTo>
                    <a:pt x="932773" y="5410200"/>
                  </a:lnTo>
                  <a:lnTo>
                    <a:pt x="962266" y="5511800"/>
                  </a:lnTo>
                  <a:lnTo>
                    <a:pt x="991939" y="5600700"/>
                  </a:lnTo>
                  <a:lnTo>
                    <a:pt x="1021785" y="5702300"/>
                  </a:lnTo>
                  <a:lnTo>
                    <a:pt x="1051794" y="5803900"/>
                  </a:lnTo>
                  <a:lnTo>
                    <a:pt x="1081959" y="5905500"/>
                  </a:lnTo>
                  <a:lnTo>
                    <a:pt x="1112272" y="6007100"/>
                  </a:lnTo>
                  <a:lnTo>
                    <a:pt x="1142724" y="6108700"/>
                  </a:lnTo>
                  <a:lnTo>
                    <a:pt x="1086535" y="6108700"/>
                  </a:lnTo>
                  <a:lnTo>
                    <a:pt x="975105" y="6134100"/>
                  </a:lnTo>
                  <a:close/>
                </a:path>
              </a:pathLst>
            </a:custGeom>
            <a:solidFill>
              <a:srgbClr val="EC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81885" y="4176241"/>
              <a:ext cx="1506220" cy="6111240"/>
            </a:xfrm>
            <a:custGeom>
              <a:avLst/>
              <a:gdLst/>
              <a:ahLst/>
              <a:cxnLst/>
              <a:rect l="l" t="t" r="r" b="b"/>
              <a:pathLst>
                <a:path w="1506219" h="6111240">
                  <a:moveTo>
                    <a:pt x="1506114" y="6110757"/>
                  </a:moveTo>
                  <a:lnTo>
                    <a:pt x="0" y="6110757"/>
                  </a:lnTo>
                  <a:lnTo>
                    <a:pt x="133525" y="5999727"/>
                  </a:lnTo>
                  <a:lnTo>
                    <a:pt x="172891" y="5967872"/>
                  </a:lnTo>
                  <a:lnTo>
                    <a:pt x="212994" y="5937134"/>
                  </a:lnTo>
                  <a:lnTo>
                    <a:pt x="253810" y="5907521"/>
                  </a:lnTo>
                  <a:lnTo>
                    <a:pt x="295316" y="5879043"/>
                  </a:lnTo>
                  <a:lnTo>
                    <a:pt x="337488" y="5851707"/>
                  </a:lnTo>
                  <a:lnTo>
                    <a:pt x="380300" y="5825521"/>
                  </a:lnTo>
                  <a:lnTo>
                    <a:pt x="423730" y="5800495"/>
                  </a:lnTo>
                  <a:lnTo>
                    <a:pt x="467752" y="5776637"/>
                  </a:lnTo>
                  <a:lnTo>
                    <a:pt x="512344" y="5753954"/>
                  </a:lnTo>
                  <a:lnTo>
                    <a:pt x="557481" y="5732456"/>
                  </a:lnTo>
                  <a:lnTo>
                    <a:pt x="603138" y="5712150"/>
                  </a:lnTo>
                  <a:lnTo>
                    <a:pt x="649293" y="5693046"/>
                  </a:lnTo>
                  <a:lnTo>
                    <a:pt x="695920" y="5675152"/>
                  </a:lnTo>
                  <a:lnTo>
                    <a:pt x="742996" y="5658476"/>
                  </a:lnTo>
                  <a:lnTo>
                    <a:pt x="790497" y="5643026"/>
                  </a:lnTo>
                  <a:lnTo>
                    <a:pt x="838398" y="5628811"/>
                  </a:lnTo>
                  <a:lnTo>
                    <a:pt x="886676" y="5615840"/>
                  </a:lnTo>
                  <a:lnTo>
                    <a:pt x="935306" y="5604120"/>
                  </a:lnTo>
                  <a:lnTo>
                    <a:pt x="984264" y="5593660"/>
                  </a:lnTo>
                  <a:lnTo>
                    <a:pt x="1033527" y="5584470"/>
                  </a:lnTo>
                  <a:lnTo>
                    <a:pt x="1083070" y="5576556"/>
                  </a:lnTo>
                  <a:lnTo>
                    <a:pt x="1132870" y="5569927"/>
                  </a:lnTo>
                  <a:lnTo>
                    <a:pt x="1132765" y="5569717"/>
                  </a:lnTo>
                  <a:lnTo>
                    <a:pt x="1159707" y="5566679"/>
                  </a:lnTo>
                  <a:lnTo>
                    <a:pt x="1186729" y="5564035"/>
                  </a:lnTo>
                  <a:lnTo>
                    <a:pt x="1154855" y="5457243"/>
                  </a:lnTo>
                  <a:lnTo>
                    <a:pt x="1172130" y="5415267"/>
                  </a:lnTo>
                  <a:lnTo>
                    <a:pt x="1193040" y="5369577"/>
                  </a:lnTo>
                  <a:lnTo>
                    <a:pt x="1217012" y="5320925"/>
                  </a:lnTo>
                  <a:lnTo>
                    <a:pt x="1243472" y="5270059"/>
                  </a:lnTo>
                  <a:lnTo>
                    <a:pt x="1271846" y="5217730"/>
                  </a:lnTo>
                  <a:lnTo>
                    <a:pt x="1301561" y="5164689"/>
                  </a:lnTo>
                  <a:lnTo>
                    <a:pt x="1332043" y="5111685"/>
                  </a:lnTo>
                  <a:lnTo>
                    <a:pt x="1362719" y="5059468"/>
                  </a:lnTo>
                  <a:lnTo>
                    <a:pt x="1393015" y="5008789"/>
                  </a:lnTo>
                  <a:lnTo>
                    <a:pt x="1422359" y="4960397"/>
                  </a:lnTo>
                  <a:lnTo>
                    <a:pt x="1450175" y="4915044"/>
                  </a:lnTo>
                  <a:lnTo>
                    <a:pt x="1475891" y="4873478"/>
                  </a:lnTo>
                  <a:lnTo>
                    <a:pt x="1506114" y="4824937"/>
                  </a:lnTo>
                  <a:lnTo>
                    <a:pt x="1506114" y="5319732"/>
                  </a:lnTo>
                  <a:lnTo>
                    <a:pt x="1473485" y="5362293"/>
                  </a:lnTo>
                  <a:lnTo>
                    <a:pt x="1436243" y="5408515"/>
                  </a:lnTo>
                  <a:lnTo>
                    <a:pt x="1398852" y="5452134"/>
                  </a:lnTo>
                  <a:lnTo>
                    <a:pt x="1361737" y="5492153"/>
                  </a:lnTo>
                  <a:lnTo>
                    <a:pt x="1325321" y="5527576"/>
                  </a:lnTo>
                  <a:lnTo>
                    <a:pt x="1290030" y="5557407"/>
                  </a:lnTo>
                  <a:lnTo>
                    <a:pt x="1506114" y="5557407"/>
                  </a:lnTo>
                  <a:lnTo>
                    <a:pt x="1506114" y="6110757"/>
                  </a:lnTo>
                  <a:close/>
                </a:path>
                <a:path w="1506219" h="6111240">
                  <a:moveTo>
                    <a:pt x="1407321" y="4978414"/>
                  </a:moveTo>
                  <a:lnTo>
                    <a:pt x="1389123" y="4960422"/>
                  </a:lnTo>
                  <a:lnTo>
                    <a:pt x="1407321" y="4927911"/>
                  </a:lnTo>
                  <a:lnTo>
                    <a:pt x="1413002" y="4933593"/>
                  </a:lnTo>
                  <a:lnTo>
                    <a:pt x="1424258" y="4940326"/>
                  </a:lnTo>
                  <a:lnTo>
                    <a:pt x="1423206" y="4944535"/>
                  </a:lnTo>
                  <a:lnTo>
                    <a:pt x="1420413" y="4953261"/>
                  </a:lnTo>
                  <a:lnTo>
                    <a:pt x="1416407" y="4961711"/>
                  </a:lnTo>
                  <a:lnTo>
                    <a:pt x="1411830" y="4970043"/>
                  </a:lnTo>
                  <a:lnTo>
                    <a:pt x="1407321" y="4978414"/>
                  </a:lnTo>
                  <a:close/>
                </a:path>
                <a:path w="1506219" h="6111240">
                  <a:moveTo>
                    <a:pt x="1506114" y="5557407"/>
                  </a:moveTo>
                  <a:lnTo>
                    <a:pt x="1290030" y="5557407"/>
                  </a:lnTo>
                  <a:lnTo>
                    <a:pt x="1307860" y="5556822"/>
                  </a:lnTo>
                  <a:lnTo>
                    <a:pt x="1343521" y="5556046"/>
                  </a:lnTo>
                  <a:lnTo>
                    <a:pt x="1361351" y="5555934"/>
                  </a:lnTo>
                  <a:lnTo>
                    <a:pt x="1506114" y="5555934"/>
                  </a:lnTo>
                  <a:lnTo>
                    <a:pt x="1506114" y="5557407"/>
                  </a:lnTo>
                  <a:close/>
                </a:path>
                <a:path w="1506219" h="6111240">
                  <a:moveTo>
                    <a:pt x="1327833" y="3163892"/>
                  </a:moveTo>
                  <a:lnTo>
                    <a:pt x="915433" y="3163892"/>
                  </a:lnTo>
                  <a:lnTo>
                    <a:pt x="1506114" y="2233781"/>
                  </a:lnTo>
                  <a:lnTo>
                    <a:pt x="1506114" y="2913187"/>
                  </a:lnTo>
                  <a:lnTo>
                    <a:pt x="1327833" y="3163892"/>
                  </a:lnTo>
                  <a:close/>
                </a:path>
                <a:path w="1506219" h="6111240">
                  <a:moveTo>
                    <a:pt x="1162535" y="2547653"/>
                  </a:moveTo>
                  <a:lnTo>
                    <a:pt x="1141418" y="2514550"/>
                  </a:lnTo>
                  <a:lnTo>
                    <a:pt x="1132488" y="2494704"/>
                  </a:lnTo>
                  <a:lnTo>
                    <a:pt x="1115965" y="2475292"/>
                  </a:lnTo>
                  <a:lnTo>
                    <a:pt x="1093001" y="2453592"/>
                  </a:lnTo>
                  <a:lnTo>
                    <a:pt x="1119339" y="2451394"/>
                  </a:lnTo>
                  <a:lnTo>
                    <a:pt x="1138498" y="2449501"/>
                  </a:lnTo>
                  <a:lnTo>
                    <a:pt x="1152765" y="2448576"/>
                  </a:lnTo>
                  <a:lnTo>
                    <a:pt x="1164428" y="2449278"/>
                  </a:lnTo>
                  <a:lnTo>
                    <a:pt x="1203981" y="2466533"/>
                  </a:lnTo>
                  <a:lnTo>
                    <a:pt x="1205988" y="2476265"/>
                  </a:lnTo>
                  <a:lnTo>
                    <a:pt x="1204652" y="2488207"/>
                  </a:lnTo>
                  <a:lnTo>
                    <a:pt x="1181285" y="2531450"/>
                  </a:lnTo>
                  <a:lnTo>
                    <a:pt x="1172127" y="2539976"/>
                  </a:lnTo>
                  <a:lnTo>
                    <a:pt x="1162535" y="2547653"/>
                  </a:lnTo>
                  <a:close/>
                </a:path>
                <a:path w="1506219" h="6111240">
                  <a:moveTo>
                    <a:pt x="715880" y="4004342"/>
                  </a:moveTo>
                  <a:lnTo>
                    <a:pt x="700288" y="3951636"/>
                  </a:lnTo>
                  <a:lnTo>
                    <a:pt x="684891" y="3899306"/>
                  </a:lnTo>
                  <a:lnTo>
                    <a:pt x="669691" y="3847354"/>
                  </a:lnTo>
                  <a:lnTo>
                    <a:pt x="654690" y="3795780"/>
                  </a:lnTo>
                  <a:lnTo>
                    <a:pt x="639889" y="3744587"/>
                  </a:lnTo>
                  <a:lnTo>
                    <a:pt x="625291" y="3693778"/>
                  </a:lnTo>
                  <a:lnTo>
                    <a:pt x="610896" y="3643352"/>
                  </a:lnTo>
                  <a:lnTo>
                    <a:pt x="751015" y="3422824"/>
                  </a:lnTo>
                  <a:lnTo>
                    <a:pt x="720842" y="3382734"/>
                  </a:lnTo>
                  <a:lnTo>
                    <a:pt x="599496" y="3222904"/>
                  </a:lnTo>
                  <a:lnTo>
                    <a:pt x="446478" y="3024168"/>
                  </a:lnTo>
                  <a:lnTo>
                    <a:pt x="434102" y="2972453"/>
                  </a:lnTo>
                  <a:lnTo>
                    <a:pt x="422101" y="2921217"/>
                  </a:lnTo>
                  <a:lnTo>
                    <a:pt x="410482" y="2870460"/>
                  </a:lnTo>
                  <a:lnTo>
                    <a:pt x="399253" y="2820180"/>
                  </a:lnTo>
                  <a:lnTo>
                    <a:pt x="388424" y="2770378"/>
                  </a:lnTo>
                  <a:lnTo>
                    <a:pt x="378002" y="2721053"/>
                  </a:lnTo>
                  <a:lnTo>
                    <a:pt x="367995" y="2672203"/>
                  </a:lnTo>
                  <a:lnTo>
                    <a:pt x="358411" y="2623829"/>
                  </a:lnTo>
                  <a:lnTo>
                    <a:pt x="349259" y="2575929"/>
                  </a:lnTo>
                  <a:lnTo>
                    <a:pt x="340547" y="2528504"/>
                  </a:lnTo>
                  <a:lnTo>
                    <a:pt x="477672" y="2676287"/>
                  </a:lnTo>
                  <a:lnTo>
                    <a:pt x="613604" y="2825183"/>
                  </a:lnTo>
                  <a:lnTo>
                    <a:pt x="748410" y="2975120"/>
                  </a:lnTo>
                  <a:lnTo>
                    <a:pt x="915433" y="3163892"/>
                  </a:lnTo>
                  <a:lnTo>
                    <a:pt x="1327833" y="3163892"/>
                  </a:lnTo>
                  <a:lnTo>
                    <a:pt x="1141391" y="3423139"/>
                  </a:lnTo>
                  <a:lnTo>
                    <a:pt x="1369574" y="3688384"/>
                  </a:lnTo>
                  <a:lnTo>
                    <a:pt x="949411" y="3688384"/>
                  </a:lnTo>
                  <a:lnTo>
                    <a:pt x="715880" y="4004342"/>
                  </a:lnTo>
                  <a:close/>
                </a:path>
                <a:path w="1506219" h="6111240">
                  <a:moveTo>
                    <a:pt x="1506114" y="4428544"/>
                  </a:moveTo>
                  <a:lnTo>
                    <a:pt x="1430013" y="4329124"/>
                  </a:lnTo>
                  <a:lnTo>
                    <a:pt x="1278947" y="4129523"/>
                  </a:lnTo>
                  <a:lnTo>
                    <a:pt x="949411" y="3688384"/>
                  </a:lnTo>
                  <a:lnTo>
                    <a:pt x="1369574" y="3688384"/>
                  </a:lnTo>
                  <a:lnTo>
                    <a:pt x="1506114" y="3848017"/>
                  </a:lnTo>
                  <a:lnTo>
                    <a:pt x="1506114" y="4428544"/>
                  </a:lnTo>
                  <a:close/>
                </a:path>
                <a:path w="1506219" h="6111240">
                  <a:moveTo>
                    <a:pt x="941890" y="3898865"/>
                  </a:moveTo>
                  <a:lnTo>
                    <a:pt x="905029" y="3894170"/>
                  </a:lnTo>
                  <a:lnTo>
                    <a:pt x="866413" y="3880084"/>
                  </a:lnTo>
                  <a:lnTo>
                    <a:pt x="905029" y="3865999"/>
                  </a:lnTo>
                  <a:lnTo>
                    <a:pt x="941890" y="3861303"/>
                  </a:lnTo>
                  <a:lnTo>
                    <a:pt x="978750" y="3865999"/>
                  </a:lnTo>
                  <a:lnTo>
                    <a:pt x="1017367" y="3880084"/>
                  </a:lnTo>
                  <a:lnTo>
                    <a:pt x="978750" y="3894170"/>
                  </a:lnTo>
                  <a:lnTo>
                    <a:pt x="941890" y="3898865"/>
                  </a:lnTo>
                  <a:close/>
                </a:path>
                <a:path w="1506219" h="6111240">
                  <a:moveTo>
                    <a:pt x="1051318" y="4348602"/>
                  </a:moveTo>
                  <a:lnTo>
                    <a:pt x="1024444" y="4338814"/>
                  </a:lnTo>
                  <a:lnTo>
                    <a:pt x="993172" y="4315986"/>
                  </a:lnTo>
                  <a:lnTo>
                    <a:pt x="1090582" y="4255909"/>
                  </a:lnTo>
                  <a:lnTo>
                    <a:pt x="1101974" y="4270295"/>
                  </a:lnTo>
                  <a:lnTo>
                    <a:pt x="1107321" y="4288696"/>
                  </a:lnTo>
                  <a:lnTo>
                    <a:pt x="1105034" y="4309247"/>
                  </a:lnTo>
                  <a:lnTo>
                    <a:pt x="1093527" y="4330085"/>
                  </a:lnTo>
                  <a:lnTo>
                    <a:pt x="1074208" y="4345607"/>
                  </a:lnTo>
                  <a:lnTo>
                    <a:pt x="1051318" y="4348602"/>
                  </a:lnTo>
                  <a:close/>
                </a:path>
                <a:path w="1506219" h="6111240">
                  <a:moveTo>
                    <a:pt x="1252896" y="62181"/>
                  </a:moveTo>
                  <a:lnTo>
                    <a:pt x="1250266" y="60077"/>
                  </a:lnTo>
                  <a:lnTo>
                    <a:pt x="1241064" y="46795"/>
                  </a:lnTo>
                  <a:lnTo>
                    <a:pt x="1238182" y="29657"/>
                  </a:lnTo>
                  <a:lnTo>
                    <a:pt x="1241553" y="13130"/>
                  </a:lnTo>
                  <a:lnTo>
                    <a:pt x="1251108" y="1683"/>
                  </a:lnTo>
                  <a:lnTo>
                    <a:pt x="1253843" y="0"/>
                  </a:lnTo>
                  <a:lnTo>
                    <a:pt x="1259524" y="526"/>
                  </a:lnTo>
                  <a:lnTo>
                    <a:pt x="1262048" y="2525"/>
                  </a:lnTo>
                  <a:lnTo>
                    <a:pt x="1271240" y="15826"/>
                  </a:lnTo>
                  <a:lnTo>
                    <a:pt x="1274119" y="32945"/>
                  </a:lnTo>
                  <a:lnTo>
                    <a:pt x="1270806" y="49531"/>
                  </a:lnTo>
                  <a:lnTo>
                    <a:pt x="1261670" y="60918"/>
                  </a:lnTo>
                  <a:lnTo>
                    <a:pt x="1257630" y="60918"/>
                  </a:lnTo>
                  <a:lnTo>
                    <a:pt x="1252896" y="62181"/>
                  </a:lnTo>
                  <a:close/>
                </a:path>
                <a:path w="1506219" h="6111240">
                  <a:moveTo>
                    <a:pt x="1261417" y="61234"/>
                  </a:moveTo>
                  <a:lnTo>
                    <a:pt x="1257630" y="60918"/>
                  </a:lnTo>
                  <a:lnTo>
                    <a:pt x="1261670" y="60918"/>
                  </a:lnTo>
                  <a:lnTo>
                    <a:pt x="1261417" y="61234"/>
                  </a:lnTo>
                  <a:close/>
                </a:path>
                <a:path w="1506219" h="6111240">
                  <a:moveTo>
                    <a:pt x="1506114" y="1646686"/>
                  </a:moveTo>
                  <a:lnTo>
                    <a:pt x="1359961" y="1433483"/>
                  </a:lnTo>
                  <a:lnTo>
                    <a:pt x="1331539" y="1392524"/>
                  </a:lnTo>
                  <a:lnTo>
                    <a:pt x="1302929" y="1351704"/>
                  </a:lnTo>
                  <a:lnTo>
                    <a:pt x="1274086" y="1311056"/>
                  </a:lnTo>
                  <a:lnTo>
                    <a:pt x="1244960" y="1270616"/>
                  </a:lnTo>
                  <a:lnTo>
                    <a:pt x="1215507" y="1230418"/>
                  </a:lnTo>
                  <a:lnTo>
                    <a:pt x="1185677" y="1190497"/>
                  </a:lnTo>
                  <a:lnTo>
                    <a:pt x="1155027" y="1150362"/>
                  </a:lnTo>
                  <a:lnTo>
                    <a:pt x="1123935" y="1110507"/>
                  </a:lnTo>
                  <a:lnTo>
                    <a:pt x="1092405" y="1070942"/>
                  </a:lnTo>
                  <a:lnTo>
                    <a:pt x="1060440" y="1031681"/>
                  </a:lnTo>
                  <a:lnTo>
                    <a:pt x="1028042" y="992737"/>
                  </a:lnTo>
                  <a:lnTo>
                    <a:pt x="995214" y="954123"/>
                  </a:lnTo>
                  <a:lnTo>
                    <a:pt x="961959" y="915850"/>
                  </a:lnTo>
                  <a:lnTo>
                    <a:pt x="928280" y="877932"/>
                  </a:lnTo>
                  <a:lnTo>
                    <a:pt x="894179" y="840381"/>
                  </a:lnTo>
                  <a:lnTo>
                    <a:pt x="859660" y="803211"/>
                  </a:lnTo>
                  <a:lnTo>
                    <a:pt x="824726" y="766433"/>
                  </a:lnTo>
                  <a:lnTo>
                    <a:pt x="789379" y="730061"/>
                  </a:lnTo>
                  <a:lnTo>
                    <a:pt x="753622" y="694107"/>
                  </a:lnTo>
                  <a:lnTo>
                    <a:pt x="717458" y="658584"/>
                  </a:lnTo>
                  <a:lnTo>
                    <a:pt x="680890" y="623505"/>
                  </a:lnTo>
                  <a:lnTo>
                    <a:pt x="643921" y="588881"/>
                  </a:lnTo>
                  <a:lnTo>
                    <a:pt x="606553" y="554727"/>
                  </a:lnTo>
                  <a:lnTo>
                    <a:pt x="568789" y="521055"/>
                  </a:lnTo>
                  <a:lnTo>
                    <a:pt x="530633" y="487877"/>
                  </a:lnTo>
                  <a:lnTo>
                    <a:pt x="555391" y="440737"/>
                  </a:lnTo>
                  <a:lnTo>
                    <a:pt x="581251" y="394833"/>
                  </a:lnTo>
                  <a:lnTo>
                    <a:pt x="608214" y="350172"/>
                  </a:lnTo>
                  <a:lnTo>
                    <a:pt x="636277" y="306759"/>
                  </a:lnTo>
                  <a:lnTo>
                    <a:pt x="665440" y="264600"/>
                  </a:lnTo>
                  <a:lnTo>
                    <a:pt x="695701" y="223700"/>
                  </a:lnTo>
                  <a:lnTo>
                    <a:pt x="727059" y="184065"/>
                  </a:lnTo>
                  <a:lnTo>
                    <a:pt x="759512" y="145701"/>
                  </a:lnTo>
                  <a:lnTo>
                    <a:pt x="793060" y="108613"/>
                  </a:lnTo>
                  <a:lnTo>
                    <a:pt x="827702" y="72808"/>
                  </a:lnTo>
                  <a:lnTo>
                    <a:pt x="830331" y="70388"/>
                  </a:lnTo>
                  <a:lnTo>
                    <a:pt x="831594" y="69125"/>
                  </a:lnTo>
                  <a:lnTo>
                    <a:pt x="869516" y="104149"/>
                  </a:lnTo>
                  <a:lnTo>
                    <a:pt x="906964" y="139681"/>
                  </a:lnTo>
                  <a:lnTo>
                    <a:pt x="943957" y="175704"/>
                  </a:lnTo>
                  <a:lnTo>
                    <a:pt x="980512" y="212200"/>
                  </a:lnTo>
                  <a:lnTo>
                    <a:pt x="1016646" y="249150"/>
                  </a:lnTo>
                  <a:lnTo>
                    <a:pt x="1052377" y="286536"/>
                  </a:lnTo>
                  <a:lnTo>
                    <a:pt x="1087723" y="324339"/>
                  </a:lnTo>
                  <a:lnTo>
                    <a:pt x="1122700" y="362542"/>
                  </a:lnTo>
                  <a:lnTo>
                    <a:pt x="1157328" y="401125"/>
                  </a:lnTo>
                  <a:lnTo>
                    <a:pt x="1191623" y="440071"/>
                  </a:lnTo>
                  <a:lnTo>
                    <a:pt x="1225602" y="479361"/>
                  </a:lnTo>
                  <a:lnTo>
                    <a:pt x="1259285" y="518977"/>
                  </a:lnTo>
                  <a:lnTo>
                    <a:pt x="1292687" y="558900"/>
                  </a:lnTo>
                  <a:lnTo>
                    <a:pt x="1325827" y="599113"/>
                  </a:lnTo>
                  <a:lnTo>
                    <a:pt x="1358722" y="639596"/>
                  </a:lnTo>
                  <a:lnTo>
                    <a:pt x="1381909" y="639596"/>
                  </a:lnTo>
                  <a:lnTo>
                    <a:pt x="1392612" y="642774"/>
                  </a:lnTo>
                  <a:lnTo>
                    <a:pt x="1409438" y="655733"/>
                  </a:lnTo>
                  <a:lnTo>
                    <a:pt x="1422655" y="673486"/>
                  </a:lnTo>
                  <a:lnTo>
                    <a:pt x="1433515" y="694307"/>
                  </a:lnTo>
                  <a:lnTo>
                    <a:pt x="1425415" y="697884"/>
                  </a:lnTo>
                  <a:lnTo>
                    <a:pt x="1418156" y="702724"/>
                  </a:lnTo>
                  <a:lnTo>
                    <a:pt x="1410793" y="704934"/>
                  </a:lnTo>
                  <a:lnTo>
                    <a:pt x="1442043" y="744656"/>
                  </a:lnTo>
                  <a:lnTo>
                    <a:pt x="1473120" y="784568"/>
                  </a:lnTo>
                  <a:lnTo>
                    <a:pt x="1504039" y="824654"/>
                  </a:lnTo>
                  <a:lnTo>
                    <a:pt x="1506114" y="827367"/>
                  </a:lnTo>
                  <a:lnTo>
                    <a:pt x="1506114" y="1646686"/>
                  </a:lnTo>
                  <a:close/>
                </a:path>
                <a:path w="1506219" h="6111240">
                  <a:moveTo>
                    <a:pt x="1381909" y="639596"/>
                  </a:moveTo>
                  <a:lnTo>
                    <a:pt x="1358722" y="639596"/>
                  </a:lnTo>
                  <a:lnTo>
                    <a:pt x="1362824" y="637492"/>
                  </a:lnTo>
                  <a:lnTo>
                    <a:pt x="1367032" y="635913"/>
                  </a:lnTo>
                  <a:lnTo>
                    <a:pt x="1370924" y="636334"/>
                  </a:lnTo>
                  <a:lnTo>
                    <a:pt x="1381909" y="639596"/>
                  </a:lnTo>
                  <a:close/>
                </a:path>
              </a:pathLst>
            </a:custGeom>
            <a:solidFill>
              <a:srgbClr val="B58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5685428" y="1"/>
            <a:ext cx="2602865" cy="2496185"/>
            <a:chOff x="15685428" y="1"/>
            <a:chExt cx="2602865" cy="249618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708" y="1"/>
              <a:ext cx="2599292" cy="24958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685428" y="345814"/>
              <a:ext cx="2602865" cy="2031364"/>
            </a:xfrm>
            <a:custGeom>
              <a:avLst/>
              <a:gdLst/>
              <a:ahLst/>
              <a:cxnLst/>
              <a:rect l="l" t="t" r="r" b="b"/>
              <a:pathLst>
                <a:path w="2602865" h="2031364">
                  <a:moveTo>
                    <a:pt x="1647589" y="1974364"/>
                  </a:moveTo>
                  <a:lnTo>
                    <a:pt x="1646293" y="1972302"/>
                  </a:lnTo>
                  <a:lnTo>
                    <a:pt x="1645250" y="1971259"/>
                  </a:lnTo>
                  <a:lnTo>
                    <a:pt x="1647361" y="1970216"/>
                  </a:lnTo>
                  <a:lnTo>
                    <a:pt x="1649394" y="1968816"/>
                  </a:lnTo>
                  <a:lnTo>
                    <a:pt x="1652420" y="1968129"/>
                  </a:lnTo>
                  <a:lnTo>
                    <a:pt x="1653716" y="1970216"/>
                  </a:lnTo>
                  <a:lnTo>
                    <a:pt x="1654784" y="1971259"/>
                  </a:lnTo>
                  <a:lnTo>
                    <a:pt x="1652674" y="1972302"/>
                  </a:lnTo>
                  <a:lnTo>
                    <a:pt x="1650615" y="1973702"/>
                  </a:lnTo>
                  <a:lnTo>
                    <a:pt x="1648377" y="1974211"/>
                  </a:lnTo>
                  <a:lnTo>
                    <a:pt x="1647589" y="1974364"/>
                  </a:lnTo>
                  <a:close/>
                </a:path>
                <a:path w="2602865" h="2031364">
                  <a:moveTo>
                    <a:pt x="2407802" y="742520"/>
                  </a:moveTo>
                  <a:lnTo>
                    <a:pt x="2405819" y="741986"/>
                  </a:lnTo>
                  <a:lnTo>
                    <a:pt x="2404421" y="741986"/>
                  </a:lnTo>
                  <a:lnTo>
                    <a:pt x="2402947" y="740128"/>
                  </a:lnTo>
                  <a:lnTo>
                    <a:pt x="2399820" y="737304"/>
                  </a:lnTo>
                  <a:lnTo>
                    <a:pt x="2403633" y="730891"/>
                  </a:lnTo>
                  <a:lnTo>
                    <a:pt x="2406353" y="734759"/>
                  </a:lnTo>
                  <a:lnTo>
                    <a:pt x="2408565" y="737864"/>
                  </a:lnTo>
                  <a:lnTo>
                    <a:pt x="2409251" y="738780"/>
                  </a:lnTo>
                  <a:lnTo>
                    <a:pt x="2409226" y="741121"/>
                  </a:lnTo>
                  <a:lnTo>
                    <a:pt x="2407802" y="742520"/>
                  </a:lnTo>
                  <a:close/>
                </a:path>
                <a:path w="2602865" h="2031364">
                  <a:moveTo>
                    <a:pt x="2414768" y="750562"/>
                  </a:moveTo>
                  <a:lnTo>
                    <a:pt x="2412353" y="749264"/>
                  </a:lnTo>
                  <a:lnTo>
                    <a:pt x="2410294" y="747864"/>
                  </a:lnTo>
                  <a:lnTo>
                    <a:pt x="2408107" y="745243"/>
                  </a:lnTo>
                  <a:lnTo>
                    <a:pt x="2408133" y="742826"/>
                  </a:lnTo>
                  <a:lnTo>
                    <a:pt x="2409531" y="741426"/>
                  </a:lnTo>
                  <a:lnTo>
                    <a:pt x="2411972" y="741401"/>
                  </a:lnTo>
                  <a:lnTo>
                    <a:pt x="2414641" y="743538"/>
                  </a:lnTo>
                  <a:lnTo>
                    <a:pt x="2415937" y="745625"/>
                  </a:lnTo>
                  <a:lnTo>
                    <a:pt x="2417437" y="747457"/>
                  </a:lnTo>
                  <a:lnTo>
                    <a:pt x="2416319" y="748551"/>
                  </a:lnTo>
                  <a:lnTo>
                    <a:pt x="2414768" y="750562"/>
                  </a:lnTo>
                  <a:close/>
                </a:path>
                <a:path w="2602865" h="2031364">
                  <a:moveTo>
                    <a:pt x="2308476" y="1052822"/>
                  </a:moveTo>
                  <a:lnTo>
                    <a:pt x="2307408" y="1050736"/>
                  </a:lnTo>
                  <a:lnTo>
                    <a:pt x="2305985" y="1048725"/>
                  </a:lnTo>
                  <a:lnTo>
                    <a:pt x="2305476" y="1046511"/>
                  </a:lnTo>
                  <a:lnTo>
                    <a:pt x="2305324" y="1045723"/>
                  </a:lnTo>
                  <a:lnTo>
                    <a:pt x="2307408" y="1044450"/>
                  </a:lnTo>
                  <a:lnTo>
                    <a:pt x="2308476" y="1043407"/>
                  </a:lnTo>
                  <a:lnTo>
                    <a:pt x="2311857" y="1049489"/>
                  </a:lnTo>
                  <a:lnTo>
                    <a:pt x="2308476" y="1052822"/>
                  </a:lnTo>
                  <a:close/>
                </a:path>
                <a:path w="2602865" h="2031364">
                  <a:moveTo>
                    <a:pt x="2279850" y="327504"/>
                  </a:moveTo>
                  <a:lnTo>
                    <a:pt x="2278782" y="326460"/>
                  </a:lnTo>
                  <a:lnTo>
                    <a:pt x="2276672" y="325188"/>
                  </a:lnTo>
                  <a:lnTo>
                    <a:pt x="2277359" y="322185"/>
                  </a:lnTo>
                  <a:lnTo>
                    <a:pt x="2278782" y="320175"/>
                  </a:lnTo>
                  <a:lnTo>
                    <a:pt x="2279850" y="318088"/>
                  </a:lnTo>
                  <a:lnTo>
                    <a:pt x="2283231" y="321447"/>
                  </a:lnTo>
                  <a:lnTo>
                    <a:pt x="2279850" y="327504"/>
                  </a:lnTo>
                  <a:close/>
                </a:path>
                <a:path w="2602865" h="2031364">
                  <a:moveTo>
                    <a:pt x="2554160" y="24480"/>
                  </a:moveTo>
                  <a:lnTo>
                    <a:pt x="2552889" y="22418"/>
                  </a:lnTo>
                  <a:lnTo>
                    <a:pt x="2551821" y="21375"/>
                  </a:lnTo>
                  <a:lnTo>
                    <a:pt x="2553881" y="20230"/>
                  </a:lnTo>
                  <a:lnTo>
                    <a:pt x="2555965" y="19110"/>
                  </a:lnTo>
                  <a:lnTo>
                    <a:pt x="2557948" y="18016"/>
                  </a:lnTo>
                  <a:lnTo>
                    <a:pt x="2559245" y="19263"/>
                  </a:lnTo>
                  <a:lnTo>
                    <a:pt x="2561355" y="21375"/>
                  </a:lnTo>
                  <a:lnTo>
                    <a:pt x="2559245" y="22418"/>
                  </a:lnTo>
                  <a:lnTo>
                    <a:pt x="2557211" y="23818"/>
                  </a:lnTo>
                  <a:lnTo>
                    <a:pt x="2554160" y="24480"/>
                  </a:lnTo>
                  <a:close/>
                </a:path>
                <a:path w="2602865" h="2031364">
                  <a:moveTo>
                    <a:pt x="2449190" y="373029"/>
                  </a:moveTo>
                  <a:lnTo>
                    <a:pt x="2447919" y="370942"/>
                  </a:lnTo>
                  <a:lnTo>
                    <a:pt x="2446851" y="369899"/>
                  </a:lnTo>
                  <a:lnTo>
                    <a:pt x="2452978" y="366540"/>
                  </a:lnTo>
                  <a:lnTo>
                    <a:pt x="2456385" y="369899"/>
                  </a:lnTo>
                  <a:lnTo>
                    <a:pt x="2454275" y="370942"/>
                  </a:lnTo>
                  <a:lnTo>
                    <a:pt x="2452241" y="372341"/>
                  </a:lnTo>
                  <a:lnTo>
                    <a:pt x="2449190" y="373029"/>
                  </a:lnTo>
                  <a:close/>
                </a:path>
                <a:path w="2602865" h="2031364">
                  <a:moveTo>
                    <a:pt x="2251199" y="270986"/>
                  </a:moveTo>
                  <a:lnTo>
                    <a:pt x="2250157" y="268899"/>
                  </a:lnTo>
                  <a:lnTo>
                    <a:pt x="2248733" y="266889"/>
                  </a:lnTo>
                  <a:lnTo>
                    <a:pt x="2248046" y="263886"/>
                  </a:lnTo>
                  <a:lnTo>
                    <a:pt x="2250157" y="262614"/>
                  </a:lnTo>
                  <a:lnTo>
                    <a:pt x="2251199" y="261570"/>
                  </a:lnTo>
                  <a:lnTo>
                    <a:pt x="2254605" y="267627"/>
                  </a:lnTo>
                  <a:lnTo>
                    <a:pt x="2253334" y="268899"/>
                  </a:lnTo>
                  <a:lnTo>
                    <a:pt x="2251199" y="270986"/>
                  </a:lnTo>
                  <a:close/>
                </a:path>
                <a:path w="2602865" h="2031364">
                  <a:moveTo>
                    <a:pt x="2554160" y="457793"/>
                  </a:moveTo>
                  <a:lnTo>
                    <a:pt x="2552889" y="455732"/>
                  </a:lnTo>
                  <a:lnTo>
                    <a:pt x="2551821" y="454688"/>
                  </a:lnTo>
                  <a:lnTo>
                    <a:pt x="2553881" y="453543"/>
                  </a:lnTo>
                  <a:lnTo>
                    <a:pt x="2555965" y="452423"/>
                  </a:lnTo>
                  <a:lnTo>
                    <a:pt x="2557948" y="451329"/>
                  </a:lnTo>
                  <a:lnTo>
                    <a:pt x="2559245" y="452576"/>
                  </a:lnTo>
                  <a:lnTo>
                    <a:pt x="2560287" y="453645"/>
                  </a:lnTo>
                  <a:lnTo>
                    <a:pt x="2561355" y="454688"/>
                  </a:lnTo>
                  <a:lnTo>
                    <a:pt x="2559245" y="455732"/>
                  </a:lnTo>
                  <a:lnTo>
                    <a:pt x="2557211" y="457131"/>
                  </a:lnTo>
                  <a:lnTo>
                    <a:pt x="2554160" y="457793"/>
                  </a:lnTo>
                  <a:close/>
                </a:path>
                <a:path w="2602865" h="2031364">
                  <a:moveTo>
                    <a:pt x="1535501" y="478227"/>
                  </a:moveTo>
                  <a:lnTo>
                    <a:pt x="1532094" y="474868"/>
                  </a:lnTo>
                  <a:lnTo>
                    <a:pt x="1533213" y="472908"/>
                  </a:lnTo>
                  <a:lnTo>
                    <a:pt x="1535501" y="468811"/>
                  </a:lnTo>
                  <a:lnTo>
                    <a:pt x="1536569" y="469855"/>
                  </a:lnTo>
                  <a:lnTo>
                    <a:pt x="1538653" y="471127"/>
                  </a:lnTo>
                  <a:lnTo>
                    <a:pt x="1537992" y="474130"/>
                  </a:lnTo>
                  <a:lnTo>
                    <a:pt x="1536569" y="476140"/>
                  </a:lnTo>
                  <a:lnTo>
                    <a:pt x="1535501" y="478227"/>
                  </a:lnTo>
                  <a:close/>
                </a:path>
                <a:path w="2602865" h="2031364">
                  <a:moveTo>
                    <a:pt x="1517781" y="467463"/>
                  </a:moveTo>
                  <a:lnTo>
                    <a:pt x="1511655" y="464104"/>
                  </a:lnTo>
                  <a:lnTo>
                    <a:pt x="1512697" y="463035"/>
                  </a:lnTo>
                  <a:lnTo>
                    <a:pt x="1513993" y="460974"/>
                  </a:lnTo>
                  <a:lnTo>
                    <a:pt x="1517019" y="461635"/>
                  </a:lnTo>
                  <a:lnTo>
                    <a:pt x="1519053" y="463035"/>
                  </a:lnTo>
                  <a:lnTo>
                    <a:pt x="1521188" y="464104"/>
                  </a:lnTo>
                  <a:lnTo>
                    <a:pt x="1517781" y="467463"/>
                  </a:lnTo>
                  <a:close/>
                </a:path>
                <a:path w="2602865" h="2031364">
                  <a:moveTo>
                    <a:pt x="564534" y="1804835"/>
                  </a:moveTo>
                  <a:lnTo>
                    <a:pt x="561509" y="1804148"/>
                  </a:lnTo>
                  <a:lnTo>
                    <a:pt x="559475" y="1802748"/>
                  </a:lnTo>
                  <a:lnTo>
                    <a:pt x="557340" y="1801705"/>
                  </a:lnTo>
                  <a:lnTo>
                    <a:pt x="560746" y="1798346"/>
                  </a:lnTo>
                  <a:lnTo>
                    <a:pt x="564814" y="1800585"/>
                  </a:lnTo>
                  <a:lnTo>
                    <a:pt x="566899" y="1801705"/>
                  </a:lnTo>
                  <a:lnTo>
                    <a:pt x="565831" y="1802748"/>
                  </a:lnTo>
                  <a:lnTo>
                    <a:pt x="564534" y="1804835"/>
                  </a:lnTo>
                  <a:close/>
                </a:path>
                <a:path w="2602865" h="2031364">
                  <a:moveTo>
                    <a:pt x="2271689" y="1221028"/>
                  </a:moveTo>
                  <a:lnTo>
                    <a:pt x="2267596" y="1218814"/>
                  </a:lnTo>
                  <a:lnTo>
                    <a:pt x="2265537" y="1217669"/>
                  </a:lnTo>
                  <a:lnTo>
                    <a:pt x="2266580" y="1216625"/>
                  </a:lnTo>
                  <a:lnTo>
                    <a:pt x="2267876" y="1214564"/>
                  </a:lnTo>
                  <a:lnTo>
                    <a:pt x="2270901" y="1215226"/>
                  </a:lnTo>
                  <a:lnTo>
                    <a:pt x="2272935" y="1216625"/>
                  </a:lnTo>
                  <a:lnTo>
                    <a:pt x="2275071" y="1217669"/>
                  </a:lnTo>
                  <a:lnTo>
                    <a:pt x="2271689" y="1221028"/>
                  </a:lnTo>
                  <a:close/>
                </a:path>
                <a:path w="2602865" h="2031364">
                  <a:moveTo>
                    <a:pt x="2067495" y="1220799"/>
                  </a:moveTo>
                  <a:lnTo>
                    <a:pt x="2066198" y="1218712"/>
                  </a:lnTo>
                  <a:lnTo>
                    <a:pt x="2065131" y="1217669"/>
                  </a:lnTo>
                  <a:lnTo>
                    <a:pt x="2071283" y="1214335"/>
                  </a:lnTo>
                  <a:lnTo>
                    <a:pt x="2074664" y="1217669"/>
                  </a:lnTo>
                  <a:lnTo>
                    <a:pt x="2072554" y="1218712"/>
                  </a:lnTo>
                  <a:lnTo>
                    <a:pt x="2070520" y="1220137"/>
                  </a:lnTo>
                  <a:lnTo>
                    <a:pt x="2067495" y="1220799"/>
                  </a:lnTo>
                  <a:close/>
                </a:path>
                <a:path w="2602865" h="2031364">
                  <a:moveTo>
                    <a:pt x="533493" y="1495551"/>
                  </a:moveTo>
                  <a:lnTo>
                    <a:pt x="532426" y="1493464"/>
                  </a:lnTo>
                  <a:lnTo>
                    <a:pt x="531002" y="1491454"/>
                  </a:lnTo>
                  <a:lnTo>
                    <a:pt x="530341" y="1488477"/>
                  </a:lnTo>
                  <a:lnTo>
                    <a:pt x="532426" y="1487179"/>
                  </a:lnTo>
                  <a:lnTo>
                    <a:pt x="533493" y="1486136"/>
                  </a:lnTo>
                  <a:lnTo>
                    <a:pt x="536900" y="1492217"/>
                  </a:lnTo>
                  <a:lnTo>
                    <a:pt x="533493" y="1495551"/>
                  </a:lnTo>
                  <a:close/>
                </a:path>
                <a:path w="2602865" h="2031364">
                  <a:moveTo>
                    <a:pt x="2031725" y="1344853"/>
                  </a:moveTo>
                  <a:lnTo>
                    <a:pt x="2030683" y="1342741"/>
                  </a:lnTo>
                  <a:lnTo>
                    <a:pt x="2029259" y="1340731"/>
                  </a:lnTo>
                  <a:lnTo>
                    <a:pt x="2028573" y="1337754"/>
                  </a:lnTo>
                  <a:lnTo>
                    <a:pt x="2030683" y="1336481"/>
                  </a:lnTo>
                  <a:lnTo>
                    <a:pt x="2031725" y="1335412"/>
                  </a:lnTo>
                  <a:lnTo>
                    <a:pt x="2035106" y="1341494"/>
                  </a:lnTo>
                  <a:lnTo>
                    <a:pt x="2031725" y="1344853"/>
                  </a:lnTo>
                  <a:close/>
                </a:path>
                <a:path w="2602865" h="2031364">
                  <a:moveTo>
                    <a:pt x="2222598" y="1335412"/>
                  </a:moveTo>
                  <a:lnTo>
                    <a:pt x="2221531" y="1334369"/>
                  </a:lnTo>
                  <a:lnTo>
                    <a:pt x="2219421" y="1333097"/>
                  </a:lnTo>
                  <a:lnTo>
                    <a:pt x="2220107" y="1330119"/>
                  </a:lnTo>
                  <a:lnTo>
                    <a:pt x="2221531" y="1328084"/>
                  </a:lnTo>
                  <a:lnTo>
                    <a:pt x="2222598" y="1325997"/>
                  </a:lnTo>
                  <a:lnTo>
                    <a:pt x="2225980" y="1329356"/>
                  </a:lnTo>
                  <a:lnTo>
                    <a:pt x="2222598" y="1335412"/>
                  </a:lnTo>
                  <a:close/>
                </a:path>
                <a:path w="2602865" h="2031364">
                  <a:moveTo>
                    <a:pt x="1134688" y="1325997"/>
                  </a:moveTo>
                  <a:lnTo>
                    <a:pt x="1133645" y="1323910"/>
                  </a:lnTo>
                  <a:lnTo>
                    <a:pt x="1132222" y="1321900"/>
                  </a:lnTo>
                  <a:lnTo>
                    <a:pt x="1131535" y="1318897"/>
                  </a:lnTo>
                  <a:lnTo>
                    <a:pt x="1133645" y="1317625"/>
                  </a:lnTo>
                  <a:lnTo>
                    <a:pt x="1134688" y="1316582"/>
                  </a:lnTo>
                  <a:lnTo>
                    <a:pt x="1136976" y="1320678"/>
                  </a:lnTo>
                  <a:lnTo>
                    <a:pt x="1138094" y="1322638"/>
                  </a:lnTo>
                  <a:lnTo>
                    <a:pt x="1136823" y="1323910"/>
                  </a:lnTo>
                  <a:lnTo>
                    <a:pt x="1134688" y="1325997"/>
                  </a:lnTo>
                  <a:close/>
                </a:path>
                <a:path w="2602865" h="2031364">
                  <a:moveTo>
                    <a:pt x="1141806" y="1399768"/>
                  </a:moveTo>
                  <a:lnTo>
                    <a:pt x="1140535" y="1397707"/>
                  </a:lnTo>
                  <a:lnTo>
                    <a:pt x="1139467" y="1396664"/>
                  </a:lnTo>
                  <a:lnTo>
                    <a:pt x="1141577" y="1395620"/>
                  </a:lnTo>
                  <a:lnTo>
                    <a:pt x="1143637" y="1394195"/>
                  </a:lnTo>
                  <a:lnTo>
                    <a:pt x="1146662" y="1393534"/>
                  </a:lnTo>
                  <a:lnTo>
                    <a:pt x="1147958" y="1395620"/>
                  </a:lnTo>
                  <a:lnTo>
                    <a:pt x="1149001" y="1396664"/>
                  </a:lnTo>
                  <a:lnTo>
                    <a:pt x="1146891" y="1397707"/>
                  </a:lnTo>
                  <a:lnTo>
                    <a:pt x="1144857" y="1399106"/>
                  </a:lnTo>
                  <a:lnTo>
                    <a:pt x="1141806" y="1399768"/>
                  </a:lnTo>
                  <a:close/>
                </a:path>
                <a:path w="2602865" h="2031364">
                  <a:moveTo>
                    <a:pt x="2146839" y="1939985"/>
                  </a:moveTo>
                  <a:lnTo>
                    <a:pt x="2142720" y="1934513"/>
                  </a:lnTo>
                  <a:lnTo>
                    <a:pt x="2142619" y="1932910"/>
                  </a:lnTo>
                  <a:lnTo>
                    <a:pt x="2145695" y="1927337"/>
                  </a:lnTo>
                  <a:lnTo>
                    <a:pt x="2155178" y="1927185"/>
                  </a:lnTo>
                  <a:lnTo>
                    <a:pt x="2158737" y="1931918"/>
                  </a:lnTo>
                  <a:lnTo>
                    <a:pt x="2159296" y="1932630"/>
                  </a:lnTo>
                  <a:lnTo>
                    <a:pt x="2158966" y="1934004"/>
                  </a:lnTo>
                  <a:lnTo>
                    <a:pt x="2159042" y="1935073"/>
                  </a:lnTo>
                  <a:lnTo>
                    <a:pt x="2156245" y="1939806"/>
                  </a:lnTo>
                  <a:lnTo>
                    <a:pt x="2146839" y="1939985"/>
                  </a:lnTo>
                  <a:close/>
                </a:path>
                <a:path w="2602865" h="2031364">
                  <a:moveTo>
                    <a:pt x="2240089" y="1535045"/>
                  </a:moveTo>
                  <a:lnTo>
                    <a:pt x="2237293" y="1524637"/>
                  </a:lnTo>
                  <a:lnTo>
                    <a:pt x="2241970" y="1523441"/>
                  </a:lnTo>
                  <a:lnTo>
                    <a:pt x="2246699" y="1523848"/>
                  </a:lnTo>
                  <a:lnTo>
                    <a:pt x="2249241" y="1524866"/>
                  </a:lnTo>
                  <a:lnTo>
                    <a:pt x="2251911" y="1525833"/>
                  </a:lnTo>
                  <a:lnTo>
                    <a:pt x="2254783" y="1527360"/>
                  </a:lnTo>
                  <a:lnTo>
                    <a:pt x="2254707" y="1529472"/>
                  </a:lnTo>
                  <a:lnTo>
                    <a:pt x="2254173" y="1530210"/>
                  </a:lnTo>
                  <a:lnTo>
                    <a:pt x="2250614" y="1534918"/>
                  </a:lnTo>
                  <a:lnTo>
                    <a:pt x="2240089" y="1535045"/>
                  </a:lnTo>
                  <a:close/>
                </a:path>
                <a:path w="2602865" h="2031364">
                  <a:moveTo>
                    <a:pt x="2271486" y="1155272"/>
                  </a:moveTo>
                  <a:lnTo>
                    <a:pt x="2269325" y="1155196"/>
                  </a:lnTo>
                  <a:lnTo>
                    <a:pt x="2263834" y="1151150"/>
                  </a:lnTo>
                  <a:lnTo>
                    <a:pt x="2263707" y="1140767"/>
                  </a:lnTo>
                  <a:lnTo>
                    <a:pt x="2274232" y="1137994"/>
                  </a:lnTo>
                  <a:lnTo>
                    <a:pt x="2275477" y="1142600"/>
                  </a:lnTo>
                  <a:lnTo>
                    <a:pt x="2275045" y="1147282"/>
                  </a:lnTo>
                  <a:lnTo>
                    <a:pt x="2274003" y="1149776"/>
                  </a:lnTo>
                  <a:lnTo>
                    <a:pt x="2273037" y="1152422"/>
                  </a:lnTo>
                  <a:lnTo>
                    <a:pt x="2271486" y="1155272"/>
                  </a:lnTo>
                  <a:close/>
                </a:path>
                <a:path w="2602865" h="2031364">
                  <a:moveTo>
                    <a:pt x="1545034" y="1165884"/>
                  </a:moveTo>
                  <a:lnTo>
                    <a:pt x="1538196" y="1159573"/>
                  </a:lnTo>
                  <a:lnTo>
                    <a:pt x="1538196" y="1153313"/>
                  </a:lnTo>
                  <a:lnTo>
                    <a:pt x="1545034" y="1147002"/>
                  </a:lnTo>
                  <a:lnTo>
                    <a:pt x="1551899" y="1153313"/>
                  </a:lnTo>
                  <a:lnTo>
                    <a:pt x="1551899" y="1159573"/>
                  </a:lnTo>
                  <a:lnTo>
                    <a:pt x="1545034" y="1165884"/>
                  </a:lnTo>
                  <a:close/>
                </a:path>
                <a:path w="2602865" h="2031364">
                  <a:moveTo>
                    <a:pt x="1094927" y="1346914"/>
                  </a:moveTo>
                  <a:lnTo>
                    <a:pt x="1088571" y="1346914"/>
                  </a:lnTo>
                  <a:lnTo>
                    <a:pt x="1082190" y="1340146"/>
                  </a:lnTo>
                  <a:lnTo>
                    <a:pt x="1088571" y="1333377"/>
                  </a:lnTo>
                  <a:lnTo>
                    <a:pt x="1094927" y="1333377"/>
                  </a:lnTo>
                  <a:lnTo>
                    <a:pt x="1101333" y="1340146"/>
                  </a:lnTo>
                  <a:lnTo>
                    <a:pt x="1094927" y="1346914"/>
                  </a:lnTo>
                  <a:close/>
                </a:path>
                <a:path w="2602865" h="2031364">
                  <a:moveTo>
                    <a:pt x="2384210" y="723613"/>
                  </a:moveTo>
                  <a:lnTo>
                    <a:pt x="2381261" y="720356"/>
                  </a:lnTo>
                  <a:lnTo>
                    <a:pt x="2378109" y="717150"/>
                  </a:lnTo>
                  <a:lnTo>
                    <a:pt x="2373888" y="711857"/>
                  </a:lnTo>
                  <a:lnTo>
                    <a:pt x="2373050" y="709566"/>
                  </a:lnTo>
                  <a:lnTo>
                    <a:pt x="2371855" y="707352"/>
                  </a:lnTo>
                  <a:lnTo>
                    <a:pt x="2377498" y="702950"/>
                  </a:lnTo>
                  <a:lnTo>
                    <a:pt x="2383447" y="701805"/>
                  </a:lnTo>
                  <a:lnTo>
                    <a:pt x="2387769" y="707556"/>
                  </a:lnTo>
                  <a:lnTo>
                    <a:pt x="2391659" y="712773"/>
                  </a:lnTo>
                  <a:lnTo>
                    <a:pt x="2390362" y="718600"/>
                  </a:lnTo>
                  <a:lnTo>
                    <a:pt x="2384210" y="723613"/>
                  </a:lnTo>
                  <a:close/>
                </a:path>
                <a:path w="2602865" h="2031364">
                  <a:moveTo>
                    <a:pt x="2536975" y="2014672"/>
                  </a:moveTo>
                  <a:lnTo>
                    <a:pt x="2533161" y="2011236"/>
                  </a:lnTo>
                  <a:lnTo>
                    <a:pt x="2532119" y="1998258"/>
                  </a:lnTo>
                  <a:lnTo>
                    <a:pt x="2535297" y="1995790"/>
                  </a:lnTo>
                  <a:lnTo>
                    <a:pt x="2547525" y="1993525"/>
                  </a:lnTo>
                  <a:lnTo>
                    <a:pt x="2551364" y="1997215"/>
                  </a:lnTo>
                  <a:lnTo>
                    <a:pt x="2552406" y="2010193"/>
                  </a:lnTo>
                  <a:lnTo>
                    <a:pt x="2549177" y="2012280"/>
                  </a:lnTo>
                  <a:lnTo>
                    <a:pt x="2544474" y="2013654"/>
                  </a:lnTo>
                  <a:lnTo>
                    <a:pt x="2536975" y="2014672"/>
                  </a:lnTo>
                  <a:close/>
                </a:path>
                <a:path w="2602865" h="2031364">
                  <a:moveTo>
                    <a:pt x="2442555" y="1638157"/>
                  </a:moveTo>
                  <a:lnTo>
                    <a:pt x="2430327" y="1635892"/>
                  </a:lnTo>
                  <a:lnTo>
                    <a:pt x="2427149" y="1633398"/>
                  </a:lnTo>
                  <a:lnTo>
                    <a:pt x="2428191" y="1620445"/>
                  </a:lnTo>
                  <a:lnTo>
                    <a:pt x="2432005" y="1616985"/>
                  </a:lnTo>
                  <a:lnTo>
                    <a:pt x="2439504" y="1618028"/>
                  </a:lnTo>
                  <a:lnTo>
                    <a:pt x="2444207" y="1619377"/>
                  </a:lnTo>
                  <a:lnTo>
                    <a:pt x="2447436" y="1621463"/>
                  </a:lnTo>
                  <a:lnTo>
                    <a:pt x="2446978" y="1627341"/>
                  </a:lnTo>
                  <a:lnTo>
                    <a:pt x="2446394" y="1634441"/>
                  </a:lnTo>
                  <a:lnTo>
                    <a:pt x="2442555" y="1638157"/>
                  </a:lnTo>
                  <a:close/>
                </a:path>
                <a:path w="2602865" h="2031364">
                  <a:moveTo>
                    <a:pt x="2284426" y="1764552"/>
                  </a:moveTo>
                  <a:lnTo>
                    <a:pt x="2283587" y="1763102"/>
                  </a:lnTo>
                  <a:lnTo>
                    <a:pt x="2282901" y="1762364"/>
                  </a:lnTo>
                  <a:lnTo>
                    <a:pt x="2286892" y="1759972"/>
                  </a:lnTo>
                  <a:lnTo>
                    <a:pt x="2289079" y="1762364"/>
                  </a:lnTo>
                  <a:lnTo>
                    <a:pt x="2287706" y="1763102"/>
                  </a:lnTo>
                  <a:lnTo>
                    <a:pt x="2286384" y="1764069"/>
                  </a:lnTo>
                  <a:lnTo>
                    <a:pt x="2284426" y="1764552"/>
                  </a:lnTo>
                  <a:close/>
                </a:path>
                <a:path w="2602865" h="2031364">
                  <a:moveTo>
                    <a:pt x="2383091" y="801532"/>
                  </a:moveTo>
                  <a:lnTo>
                    <a:pt x="2382227" y="800082"/>
                  </a:lnTo>
                  <a:lnTo>
                    <a:pt x="2381566" y="799344"/>
                  </a:lnTo>
                  <a:lnTo>
                    <a:pt x="2382939" y="798606"/>
                  </a:lnTo>
                  <a:lnTo>
                    <a:pt x="2384235" y="797613"/>
                  </a:lnTo>
                  <a:lnTo>
                    <a:pt x="2386193" y="797155"/>
                  </a:lnTo>
                  <a:lnTo>
                    <a:pt x="2387032" y="798606"/>
                  </a:lnTo>
                  <a:lnTo>
                    <a:pt x="2387718" y="799344"/>
                  </a:lnTo>
                  <a:lnTo>
                    <a:pt x="2386346" y="800082"/>
                  </a:lnTo>
                  <a:lnTo>
                    <a:pt x="2385024" y="801074"/>
                  </a:lnTo>
                  <a:lnTo>
                    <a:pt x="2383091" y="801532"/>
                  </a:lnTo>
                  <a:close/>
                </a:path>
                <a:path w="2602865" h="2031364">
                  <a:moveTo>
                    <a:pt x="2367711" y="1830969"/>
                  </a:moveTo>
                  <a:lnTo>
                    <a:pt x="2365753" y="1830486"/>
                  </a:lnTo>
                  <a:lnTo>
                    <a:pt x="2364431" y="1829493"/>
                  </a:lnTo>
                  <a:lnTo>
                    <a:pt x="2363058" y="1828755"/>
                  </a:lnTo>
                  <a:lnTo>
                    <a:pt x="2365245" y="1826414"/>
                  </a:lnTo>
                  <a:lnTo>
                    <a:pt x="2369211" y="1828755"/>
                  </a:lnTo>
                  <a:lnTo>
                    <a:pt x="2368550" y="1829493"/>
                  </a:lnTo>
                  <a:lnTo>
                    <a:pt x="2367711" y="1830969"/>
                  </a:lnTo>
                  <a:close/>
                </a:path>
                <a:path w="2602865" h="2031364">
                  <a:moveTo>
                    <a:pt x="1855292" y="403209"/>
                  </a:moveTo>
                  <a:lnTo>
                    <a:pt x="1851326" y="400868"/>
                  </a:lnTo>
                  <a:lnTo>
                    <a:pt x="1852013" y="400130"/>
                  </a:lnTo>
                  <a:lnTo>
                    <a:pt x="1852852" y="398654"/>
                  </a:lnTo>
                  <a:lnTo>
                    <a:pt x="1854809" y="399137"/>
                  </a:lnTo>
                  <a:lnTo>
                    <a:pt x="1856131" y="400130"/>
                  </a:lnTo>
                  <a:lnTo>
                    <a:pt x="1857479" y="400868"/>
                  </a:lnTo>
                  <a:lnTo>
                    <a:pt x="1856818" y="401606"/>
                  </a:lnTo>
                  <a:lnTo>
                    <a:pt x="1855292" y="403209"/>
                  </a:lnTo>
                  <a:close/>
                </a:path>
                <a:path w="2602865" h="2031364">
                  <a:moveTo>
                    <a:pt x="1854402" y="616710"/>
                  </a:moveTo>
                  <a:lnTo>
                    <a:pt x="1852216" y="612435"/>
                  </a:lnTo>
                  <a:lnTo>
                    <a:pt x="1854402" y="610068"/>
                  </a:lnTo>
                  <a:lnTo>
                    <a:pt x="1855089" y="611544"/>
                  </a:lnTo>
                  <a:lnTo>
                    <a:pt x="1856029" y="612969"/>
                  </a:lnTo>
                  <a:lnTo>
                    <a:pt x="1856436" y="615056"/>
                  </a:lnTo>
                  <a:lnTo>
                    <a:pt x="1855089" y="615972"/>
                  </a:lnTo>
                  <a:lnTo>
                    <a:pt x="1854402" y="616710"/>
                  </a:lnTo>
                  <a:close/>
                </a:path>
                <a:path w="2602865" h="2031364">
                  <a:moveTo>
                    <a:pt x="1668563" y="1983881"/>
                  </a:moveTo>
                  <a:lnTo>
                    <a:pt x="1666377" y="1981514"/>
                  </a:lnTo>
                  <a:lnTo>
                    <a:pt x="1667724" y="1980776"/>
                  </a:lnTo>
                  <a:lnTo>
                    <a:pt x="1669046" y="1979784"/>
                  </a:lnTo>
                  <a:lnTo>
                    <a:pt x="1671004" y="1979326"/>
                  </a:lnTo>
                  <a:lnTo>
                    <a:pt x="1671843" y="1980776"/>
                  </a:lnTo>
                  <a:lnTo>
                    <a:pt x="1672529" y="1981514"/>
                  </a:lnTo>
                  <a:lnTo>
                    <a:pt x="1671182" y="1982303"/>
                  </a:lnTo>
                  <a:lnTo>
                    <a:pt x="1668563" y="1983881"/>
                  </a:lnTo>
                  <a:close/>
                </a:path>
                <a:path w="2602865" h="2031364">
                  <a:moveTo>
                    <a:pt x="2126653" y="517492"/>
                  </a:moveTo>
                  <a:lnTo>
                    <a:pt x="2124899" y="515990"/>
                  </a:lnTo>
                  <a:lnTo>
                    <a:pt x="2124086" y="514514"/>
                  </a:lnTo>
                  <a:lnTo>
                    <a:pt x="2123120" y="513217"/>
                  </a:lnTo>
                  <a:lnTo>
                    <a:pt x="2123831" y="512453"/>
                  </a:lnTo>
                  <a:lnTo>
                    <a:pt x="2124823" y="511028"/>
                  </a:lnTo>
                  <a:lnTo>
                    <a:pt x="2125052" y="511181"/>
                  </a:lnTo>
                  <a:lnTo>
                    <a:pt x="2126399" y="511970"/>
                  </a:lnTo>
                  <a:lnTo>
                    <a:pt x="2127721" y="512937"/>
                  </a:lnTo>
                  <a:lnTo>
                    <a:pt x="2129145" y="514769"/>
                  </a:lnTo>
                  <a:lnTo>
                    <a:pt x="2129119" y="516474"/>
                  </a:lnTo>
                  <a:lnTo>
                    <a:pt x="2128204" y="517466"/>
                  </a:lnTo>
                  <a:lnTo>
                    <a:pt x="2126653" y="517492"/>
                  </a:lnTo>
                  <a:close/>
                </a:path>
                <a:path w="2602865" h="2031364">
                  <a:moveTo>
                    <a:pt x="2143280" y="532429"/>
                  </a:moveTo>
                  <a:lnTo>
                    <a:pt x="2139136" y="531742"/>
                  </a:lnTo>
                  <a:lnTo>
                    <a:pt x="2132780" y="524286"/>
                  </a:lnTo>
                  <a:lnTo>
                    <a:pt x="2128077" y="522607"/>
                  </a:lnTo>
                  <a:lnTo>
                    <a:pt x="2128738" y="517135"/>
                  </a:lnTo>
                  <a:lnTo>
                    <a:pt x="2137407" y="514209"/>
                  </a:lnTo>
                  <a:lnTo>
                    <a:pt x="2141780" y="520825"/>
                  </a:lnTo>
                  <a:lnTo>
                    <a:pt x="2146788" y="526551"/>
                  </a:lnTo>
                  <a:lnTo>
                    <a:pt x="2143280" y="532429"/>
                  </a:lnTo>
                  <a:close/>
                </a:path>
                <a:path w="2602865" h="2031364">
                  <a:moveTo>
                    <a:pt x="2019319" y="1359434"/>
                  </a:moveTo>
                  <a:lnTo>
                    <a:pt x="2018480" y="1357959"/>
                  </a:lnTo>
                  <a:lnTo>
                    <a:pt x="2017794" y="1357221"/>
                  </a:lnTo>
                  <a:lnTo>
                    <a:pt x="2019166" y="1356483"/>
                  </a:lnTo>
                  <a:lnTo>
                    <a:pt x="2020488" y="1355490"/>
                  </a:lnTo>
                  <a:lnTo>
                    <a:pt x="2022446" y="1355032"/>
                  </a:lnTo>
                  <a:lnTo>
                    <a:pt x="2023285" y="1356483"/>
                  </a:lnTo>
                  <a:lnTo>
                    <a:pt x="2023946" y="1357221"/>
                  </a:lnTo>
                  <a:lnTo>
                    <a:pt x="2022599" y="1357959"/>
                  </a:lnTo>
                  <a:lnTo>
                    <a:pt x="2021277" y="1358951"/>
                  </a:lnTo>
                  <a:lnTo>
                    <a:pt x="2019319" y="1359434"/>
                  </a:lnTo>
                  <a:close/>
                </a:path>
                <a:path w="2602865" h="2031364">
                  <a:moveTo>
                    <a:pt x="597533" y="1452571"/>
                  </a:moveTo>
                  <a:lnTo>
                    <a:pt x="593567" y="1450204"/>
                  </a:lnTo>
                  <a:lnTo>
                    <a:pt x="594253" y="1449466"/>
                  </a:lnTo>
                  <a:lnTo>
                    <a:pt x="595092" y="1448016"/>
                  </a:lnTo>
                  <a:lnTo>
                    <a:pt x="595601" y="1448118"/>
                  </a:lnTo>
                  <a:lnTo>
                    <a:pt x="597050" y="1448474"/>
                  </a:lnTo>
                  <a:lnTo>
                    <a:pt x="598372" y="1449466"/>
                  </a:lnTo>
                  <a:lnTo>
                    <a:pt x="599745" y="1450204"/>
                  </a:lnTo>
                  <a:lnTo>
                    <a:pt x="597533" y="1452571"/>
                  </a:lnTo>
                  <a:close/>
                </a:path>
                <a:path w="2602865" h="2031364">
                  <a:moveTo>
                    <a:pt x="986652" y="1439109"/>
                  </a:moveTo>
                  <a:lnTo>
                    <a:pt x="986143" y="1439007"/>
                  </a:lnTo>
                  <a:lnTo>
                    <a:pt x="984694" y="1438651"/>
                  </a:lnTo>
                  <a:lnTo>
                    <a:pt x="983372" y="1437659"/>
                  </a:lnTo>
                  <a:lnTo>
                    <a:pt x="981999" y="1436921"/>
                  </a:lnTo>
                  <a:lnTo>
                    <a:pt x="984186" y="1434554"/>
                  </a:lnTo>
                  <a:lnTo>
                    <a:pt x="988152" y="1436921"/>
                  </a:lnTo>
                  <a:lnTo>
                    <a:pt x="987465" y="1437659"/>
                  </a:lnTo>
                  <a:lnTo>
                    <a:pt x="986652" y="1439109"/>
                  </a:lnTo>
                  <a:close/>
                </a:path>
                <a:path w="2602865" h="2031364">
                  <a:moveTo>
                    <a:pt x="461013" y="1453512"/>
                  </a:moveTo>
                  <a:lnTo>
                    <a:pt x="460327" y="1452062"/>
                  </a:lnTo>
                  <a:lnTo>
                    <a:pt x="459412" y="1450637"/>
                  </a:lnTo>
                  <a:lnTo>
                    <a:pt x="458980" y="1448525"/>
                  </a:lnTo>
                  <a:lnTo>
                    <a:pt x="460327" y="1447634"/>
                  </a:lnTo>
                  <a:lnTo>
                    <a:pt x="461013" y="1446896"/>
                  </a:lnTo>
                  <a:lnTo>
                    <a:pt x="461700" y="1448347"/>
                  </a:lnTo>
                  <a:lnTo>
                    <a:pt x="462615" y="1449772"/>
                  </a:lnTo>
                  <a:lnTo>
                    <a:pt x="463047" y="1451884"/>
                  </a:lnTo>
                  <a:lnTo>
                    <a:pt x="461700" y="1452800"/>
                  </a:lnTo>
                  <a:lnTo>
                    <a:pt x="461013" y="1453512"/>
                  </a:lnTo>
                  <a:close/>
                </a:path>
                <a:path w="2602865" h="2031364">
                  <a:moveTo>
                    <a:pt x="1338069" y="1346151"/>
                  </a:moveTo>
                  <a:lnTo>
                    <a:pt x="1336111" y="1345668"/>
                  </a:lnTo>
                  <a:lnTo>
                    <a:pt x="1334789" y="1344675"/>
                  </a:lnTo>
                  <a:lnTo>
                    <a:pt x="1333442" y="1343937"/>
                  </a:lnTo>
                  <a:lnTo>
                    <a:pt x="1334103" y="1343199"/>
                  </a:lnTo>
                  <a:lnTo>
                    <a:pt x="1335628" y="1341571"/>
                  </a:lnTo>
                  <a:lnTo>
                    <a:pt x="1336925" y="1342359"/>
                  </a:lnTo>
                  <a:lnTo>
                    <a:pt x="1339594" y="1343937"/>
                  </a:lnTo>
                  <a:lnTo>
                    <a:pt x="1338908" y="1344675"/>
                  </a:lnTo>
                  <a:lnTo>
                    <a:pt x="1338069" y="1346151"/>
                  </a:lnTo>
                  <a:close/>
                </a:path>
                <a:path w="2602865" h="2031364">
                  <a:moveTo>
                    <a:pt x="1398168" y="1074961"/>
                  </a:moveTo>
                  <a:lnTo>
                    <a:pt x="1395982" y="1072595"/>
                  </a:lnTo>
                  <a:lnTo>
                    <a:pt x="1398168" y="1068320"/>
                  </a:lnTo>
                  <a:lnTo>
                    <a:pt x="1398854" y="1069058"/>
                  </a:lnTo>
                  <a:lnTo>
                    <a:pt x="1400202" y="1069948"/>
                  </a:lnTo>
                  <a:lnTo>
                    <a:pt x="1399769" y="1072060"/>
                  </a:lnTo>
                  <a:lnTo>
                    <a:pt x="1398854" y="1073485"/>
                  </a:lnTo>
                  <a:lnTo>
                    <a:pt x="1398168" y="1074961"/>
                  </a:lnTo>
                  <a:close/>
                </a:path>
                <a:path w="2602865" h="2031364">
                  <a:moveTo>
                    <a:pt x="1654555" y="2004493"/>
                  </a:moveTo>
                  <a:lnTo>
                    <a:pt x="1653767" y="2001236"/>
                  </a:lnTo>
                  <a:lnTo>
                    <a:pt x="1654047" y="1997953"/>
                  </a:lnTo>
                  <a:lnTo>
                    <a:pt x="1654733" y="1996172"/>
                  </a:lnTo>
                  <a:lnTo>
                    <a:pt x="1655369" y="1994314"/>
                  </a:lnTo>
                  <a:lnTo>
                    <a:pt x="1656360" y="1992304"/>
                  </a:lnTo>
                  <a:lnTo>
                    <a:pt x="1657733" y="1992355"/>
                  </a:lnTo>
                  <a:lnTo>
                    <a:pt x="1661292" y="1995205"/>
                  </a:lnTo>
                  <a:lnTo>
                    <a:pt x="1661368" y="2002534"/>
                  </a:lnTo>
                  <a:lnTo>
                    <a:pt x="1654555" y="2004493"/>
                  </a:lnTo>
                  <a:close/>
                </a:path>
                <a:path w="2602865" h="2031364">
                  <a:moveTo>
                    <a:pt x="1107358" y="1481530"/>
                  </a:moveTo>
                  <a:lnTo>
                    <a:pt x="1103240" y="1481530"/>
                  </a:lnTo>
                  <a:lnTo>
                    <a:pt x="1099121" y="1476771"/>
                  </a:lnTo>
                  <a:lnTo>
                    <a:pt x="1103240" y="1471987"/>
                  </a:lnTo>
                  <a:lnTo>
                    <a:pt x="1107358" y="1471987"/>
                  </a:lnTo>
                  <a:lnTo>
                    <a:pt x="1111477" y="1476771"/>
                  </a:lnTo>
                  <a:lnTo>
                    <a:pt x="1107358" y="1481530"/>
                  </a:lnTo>
                  <a:close/>
                </a:path>
                <a:path w="2602865" h="2031364">
                  <a:moveTo>
                    <a:pt x="2417997" y="397280"/>
                  </a:moveTo>
                  <a:lnTo>
                    <a:pt x="2414539" y="396262"/>
                  </a:lnTo>
                  <a:lnTo>
                    <a:pt x="2411209" y="395320"/>
                  </a:lnTo>
                  <a:lnTo>
                    <a:pt x="2411285" y="387991"/>
                  </a:lnTo>
                  <a:lnTo>
                    <a:pt x="2414844" y="385141"/>
                  </a:lnTo>
                  <a:lnTo>
                    <a:pt x="2416243" y="385090"/>
                  </a:lnTo>
                  <a:lnTo>
                    <a:pt x="2417234" y="387101"/>
                  </a:lnTo>
                  <a:lnTo>
                    <a:pt x="2417844" y="388958"/>
                  </a:lnTo>
                  <a:lnTo>
                    <a:pt x="2418531" y="390714"/>
                  </a:lnTo>
                  <a:lnTo>
                    <a:pt x="2418810" y="394022"/>
                  </a:lnTo>
                  <a:lnTo>
                    <a:pt x="2417997" y="397280"/>
                  </a:lnTo>
                  <a:close/>
                </a:path>
                <a:path w="2602865" h="2031364">
                  <a:moveTo>
                    <a:pt x="2391176" y="817131"/>
                  </a:moveTo>
                  <a:lnTo>
                    <a:pt x="2388532" y="813289"/>
                  </a:lnTo>
                  <a:lnTo>
                    <a:pt x="2388575" y="813085"/>
                  </a:lnTo>
                  <a:lnTo>
                    <a:pt x="2388684" y="811558"/>
                  </a:lnTo>
                  <a:lnTo>
                    <a:pt x="2390515" y="808250"/>
                  </a:lnTo>
                  <a:lnTo>
                    <a:pt x="2396591" y="808123"/>
                  </a:lnTo>
                  <a:lnTo>
                    <a:pt x="2399235" y="811966"/>
                  </a:lnTo>
                  <a:lnTo>
                    <a:pt x="2399207" y="813289"/>
                  </a:lnTo>
                  <a:lnTo>
                    <a:pt x="2397303" y="817030"/>
                  </a:lnTo>
                  <a:lnTo>
                    <a:pt x="2391176" y="817131"/>
                  </a:lnTo>
                  <a:close/>
                </a:path>
                <a:path w="2602865" h="2031364">
                  <a:moveTo>
                    <a:pt x="1446471" y="1295562"/>
                  </a:moveTo>
                  <a:lnTo>
                    <a:pt x="1442352" y="1295562"/>
                  </a:lnTo>
                  <a:lnTo>
                    <a:pt x="1438234" y="1290804"/>
                  </a:lnTo>
                  <a:lnTo>
                    <a:pt x="1442352" y="1286045"/>
                  </a:lnTo>
                  <a:lnTo>
                    <a:pt x="1446471" y="1286045"/>
                  </a:lnTo>
                  <a:lnTo>
                    <a:pt x="1450589" y="1290804"/>
                  </a:lnTo>
                  <a:lnTo>
                    <a:pt x="1446471" y="1295562"/>
                  </a:lnTo>
                  <a:close/>
                </a:path>
                <a:path w="2602865" h="2031364">
                  <a:moveTo>
                    <a:pt x="2412510" y="1786691"/>
                  </a:moveTo>
                  <a:lnTo>
                    <a:pt x="2408260" y="1786691"/>
                  </a:lnTo>
                  <a:lnTo>
                    <a:pt x="2412404" y="1785546"/>
                  </a:lnTo>
                  <a:lnTo>
                    <a:pt x="2413319" y="1779159"/>
                  </a:lnTo>
                  <a:lnTo>
                    <a:pt x="2417666" y="1775978"/>
                  </a:lnTo>
                  <a:lnTo>
                    <a:pt x="2422420" y="1773128"/>
                  </a:lnTo>
                  <a:lnTo>
                    <a:pt x="2425496" y="1784834"/>
                  </a:lnTo>
                  <a:lnTo>
                    <a:pt x="2412582" y="1785572"/>
                  </a:lnTo>
                  <a:lnTo>
                    <a:pt x="2412510" y="1786691"/>
                  </a:lnTo>
                  <a:close/>
                </a:path>
                <a:path w="2602865" h="2031364">
                  <a:moveTo>
                    <a:pt x="2411768" y="1797532"/>
                  </a:moveTo>
                  <a:lnTo>
                    <a:pt x="2405616" y="1797404"/>
                  </a:lnTo>
                  <a:lnTo>
                    <a:pt x="2404065" y="1791984"/>
                  </a:lnTo>
                  <a:lnTo>
                    <a:pt x="2400582" y="1789516"/>
                  </a:lnTo>
                  <a:lnTo>
                    <a:pt x="2402794" y="1782442"/>
                  </a:lnTo>
                  <a:lnTo>
                    <a:pt x="2408260" y="1786691"/>
                  </a:lnTo>
                  <a:lnTo>
                    <a:pt x="2412510" y="1786691"/>
                  </a:lnTo>
                  <a:lnTo>
                    <a:pt x="2412327" y="1789567"/>
                  </a:lnTo>
                  <a:lnTo>
                    <a:pt x="2411768" y="1797532"/>
                  </a:lnTo>
                  <a:close/>
                </a:path>
                <a:path w="2602865" h="2031364">
                  <a:moveTo>
                    <a:pt x="1954237" y="423032"/>
                  </a:moveTo>
                  <a:lnTo>
                    <a:pt x="1949229" y="421989"/>
                  </a:lnTo>
                  <a:lnTo>
                    <a:pt x="1947297" y="417052"/>
                  </a:lnTo>
                  <a:lnTo>
                    <a:pt x="1943916" y="414024"/>
                  </a:lnTo>
                  <a:lnTo>
                    <a:pt x="1946788" y="410283"/>
                  </a:lnTo>
                  <a:lnTo>
                    <a:pt x="1950602" y="409367"/>
                  </a:lnTo>
                  <a:lnTo>
                    <a:pt x="1957771" y="415093"/>
                  </a:lnTo>
                  <a:lnTo>
                    <a:pt x="1957034" y="419240"/>
                  </a:lnTo>
                  <a:lnTo>
                    <a:pt x="1954237" y="423032"/>
                  </a:lnTo>
                  <a:close/>
                </a:path>
                <a:path w="2602865" h="2031364">
                  <a:moveTo>
                    <a:pt x="1509468" y="504717"/>
                  </a:moveTo>
                  <a:lnTo>
                    <a:pt x="1501562" y="503114"/>
                  </a:lnTo>
                  <a:lnTo>
                    <a:pt x="1499502" y="501384"/>
                  </a:lnTo>
                  <a:lnTo>
                    <a:pt x="1500189" y="492223"/>
                  </a:lnTo>
                  <a:lnTo>
                    <a:pt x="1502629" y="489805"/>
                  </a:lnTo>
                  <a:lnTo>
                    <a:pt x="1507485" y="490518"/>
                  </a:lnTo>
                  <a:lnTo>
                    <a:pt x="1510536" y="491485"/>
                  </a:lnTo>
                  <a:lnTo>
                    <a:pt x="1512621" y="492961"/>
                  </a:lnTo>
                  <a:lnTo>
                    <a:pt x="1511934" y="502096"/>
                  </a:lnTo>
                  <a:lnTo>
                    <a:pt x="1509468" y="504717"/>
                  </a:lnTo>
                  <a:close/>
                </a:path>
                <a:path w="2602865" h="2031364">
                  <a:moveTo>
                    <a:pt x="1936162" y="551260"/>
                  </a:moveTo>
                  <a:lnTo>
                    <a:pt x="1929145" y="545254"/>
                  </a:lnTo>
                  <a:lnTo>
                    <a:pt x="1935323" y="544415"/>
                  </a:lnTo>
                  <a:lnTo>
                    <a:pt x="1938094" y="543728"/>
                  </a:lnTo>
                  <a:lnTo>
                    <a:pt x="1950907" y="543677"/>
                  </a:lnTo>
                  <a:lnTo>
                    <a:pt x="1951542" y="545153"/>
                  </a:lnTo>
                  <a:lnTo>
                    <a:pt x="1949482" y="550369"/>
                  </a:lnTo>
                  <a:lnTo>
                    <a:pt x="1944068" y="550369"/>
                  </a:lnTo>
                  <a:lnTo>
                    <a:pt x="1936162" y="551260"/>
                  </a:lnTo>
                  <a:close/>
                </a:path>
                <a:path w="2602865" h="2031364">
                  <a:moveTo>
                    <a:pt x="1946890" y="556935"/>
                  </a:moveTo>
                  <a:lnTo>
                    <a:pt x="1944068" y="550369"/>
                  </a:lnTo>
                  <a:lnTo>
                    <a:pt x="1949482" y="550369"/>
                  </a:lnTo>
                  <a:lnTo>
                    <a:pt x="1946890" y="556935"/>
                  </a:lnTo>
                  <a:close/>
                </a:path>
                <a:path w="2602865" h="2031364">
                  <a:moveTo>
                    <a:pt x="1699248" y="1999404"/>
                  </a:moveTo>
                  <a:lnTo>
                    <a:pt x="1695536" y="1999047"/>
                  </a:lnTo>
                  <a:lnTo>
                    <a:pt x="1687427" y="1991948"/>
                  </a:lnTo>
                  <a:lnTo>
                    <a:pt x="1682749" y="1990497"/>
                  </a:lnTo>
                  <a:lnTo>
                    <a:pt x="1678580" y="1988334"/>
                  </a:lnTo>
                  <a:lnTo>
                    <a:pt x="1683334" y="1981285"/>
                  </a:lnTo>
                  <a:lnTo>
                    <a:pt x="1689638" y="1987392"/>
                  </a:lnTo>
                  <a:lnTo>
                    <a:pt x="1696488" y="1987392"/>
                  </a:lnTo>
                  <a:lnTo>
                    <a:pt x="1703392" y="1994848"/>
                  </a:lnTo>
                  <a:lnTo>
                    <a:pt x="1699248" y="1999404"/>
                  </a:lnTo>
                  <a:close/>
                </a:path>
                <a:path w="2602865" h="2031364">
                  <a:moveTo>
                    <a:pt x="1696488" y="1987392"/>
                  </a:moveTo>
                  <a:lnTo>
                    <a:pt x="1689638" y="1987392"/>
                  </a:lnTo>
                  <a:lnTo>
                    <a:pt x="1693731" y="1984441"/>
                  </a:lnTo>
                  <a:lnTo>
                    <a:pt x="1696488" y="1987392"/>
                  </a:lnTo>
                  <a:close/>
                </a:path>
                <a:path w="2602865" h="2031364">
                  <a:moveTo>
                    <a:pt x="2214902" y="1626502"/>
                  </a:moveTo>
                  <a:lnTo>
                    <a:pt x="2208617" y="1625770"/>
                  </a:lnTo>
                  <a:lnTo>
                    <a:pt x="2202260" y="1623397"/>
                  </a:lnTo>
                  <a:lnTo>
                    <a:pt x="2204853" y="1620623"/>
                  </a:lnTo>
                  <a:lnTo>
                    <a:pt x="2206836" y="1618155"/>
                  </a:lnTo>
                  <a:lnTo>
                    <a:pt x="2214336" y="1611437"/>
                  </a:lnTo>
                  <a:lnTo>
                    <a:pt x="2215963" y="1611539"/>
                  </a:lnTo>
                  <a:lnTo>
                    <a:pt x="2222141" y="1617086"/>
                  </a:lnTo>
                  <a:lnTo>
                    <a:pt x="2222853" y="1617875"/>
                  </a:lnTo>
                  <a:lnTo>
                    <a:pt x="2224734" y="1620165"/>
                  </a:lnTo>
                  <a:lnTo>
                    <a:pt x="2227658" y="1623881"/>
                  </a:lnTo>
                  <a:lnTo>
                    <a:pt x="2221215" y="1625802"/>
                  </a:lnTo>
                  <a:lnTo>
                    <a:pt x="2214902" y="1626502"/>
                  </a:lnTo>
                  <a:close/>
                </a:path>
                <a:path w="2602865" h="2031364">
                  <a:moveTo>
                    <a:pt x="2602572" y="875710"/>
                  </a:moveTo>
                  <a:lnTo>
                    <a:pt x="2572948" y="875710"/>
                  </a:lnTo>
                  <a:lnTo>
                    <a:pt x="2575083" y="868458"/>
                  </a:lnTo>
                  <a:lnTo>
                    <a:pt x="2578668" y="865659"/>
                  </a:lnTo>
                  <a:lnTo>
                    <a:pt x="2582659" y="863012"/>
                  </a:lnTo>
                  <a:lnTo>
                    <a:pt x="2585735" y="868076"/>
                  </a:lnTo>
                  <a:lnTo>
                    <a:pt x="2590083" y="869705"/>
                  </a:lnTo>
                  <a:lnTo>
                    <a:pt x="2602572" y="869705"/>
                  </a:lnTo>
                  <a:lnTo>
                    <a:pt x="2602572" y="875710"/>
                  </a:lnTo>
                  <a:close/>
                </a:path>
                <a:path w="2602865" h="2031364">
                  <a:moveTo>
                    <a:pt x="2602572" y="869705"/>
                  </a:moveTo>
                  <a:lnTo>
                    <a:pt x="2590083" y="869705"/>
                  </a:lnTo>
                  <a:lnTo>
                    <a:pt x="2600709" y="868713"/>
                  </a:lnTo>
                  <a:lnTo>
                    <a:pt x="2602572" y="868860"/>
                  </a:lnTo>
                  <a:lnTo>
                    <a:pt x="2602572" y="869705"/>
                  </a:lnTo>
                  <a:close/>
                </a:path>
                <a:path w="2602865" h="2031364">
                  <a:moveTo>
                    <a:pt x="2458978" y="1992380"/>
                  </a:moveTo>
                  <a:lnTo>
                    <a:pt x="2452139" y="1991006"/>
                  </a:lnTo>
                  <a:lnTo>
                    <a:pt x="2449775" y="1989174"/>
                  </a:lnTo>
                  <a:lnTo>
                    <a:pt x="2449012" y="1983525"/>
                  </a:lnTo>
                  <a:lnTo>
                    <a:pt x="2449368" y="1979173"/>
                  </a:lnTo>
                  <a:lnTo>
                    <a:pt x="2449326" y="1972557"/>
                  </a:lnTo>
                  <a:lnTo>
                    <a:pt x="2448784" y="1970292"/>
                  </a:lnTo>
                  <a:lnTo>
                    <a:pt x="2450233" y="1966933"/>
                  </a:lnTo>
                  <a:lnTo>
                    <a:pt x="2452317" y="1965253"/>
                  </a:lnTo>
                  <a:lnTo>
                    <a:pt x="2453919" y="1965075"/>
                  </a:lnTo>
                  <a:lnTo>
                    <a:pt x="2459537" y="1964363"/>
                  </a:lnTo>
                  <a:lnTo>
                    <a:pt x="2467851" y="1972557"/>
                  </a:lnTo>
                  <a:lnTo>
                    <a:pt x="2467901" y="1983855"/>
                  </a:lnTo>
                  <a:lnTo>
                    <a:pt x="2458978" y="1992380"/>
                  </a:lnTo>
                  <a:close/>
                </a:path>
                <a:path w="2602865" h="2031364">
                  <a:moveTo>
                    <a:pt x="802726" y="1930773"/>
                  </a:moveTo>
                  <a:lnTo>
                    <a:pt x="784898" y="1930773"/>
                  </a:lnTo>
                  <a:lnTo>
                    <a:pt x="793567" y="1919856"/>
                  </a:lnTo>
                  <a:lnTo>
                    <a:pt x="799948" y="1921103"/>
                  </a:lnTo>
                  <a:lnTo>
                    <a:pt x="807295" y="1924386"/>
                  </a:lnTo>
                  <a:lnTo>
                    <a:pt x="805312" y="1927719"/>
                  </a:lnTo>
                  <a:lnTo>
                    <a:pt x="802770" y="1930620"/>
                  </a:lnTo>
                  <a:lnTo>
                    <a:pt x="802726" y="1930773"/>
                  </a:lnTo>
                  <a:close/>
                </a:path>
                <a:path w="2602865" h="2031364">
                  <a:moveTo>
                    <a:pt x="778778" y="1955653"/>
                  </a:moveTo>
                  <a:lnTo>
                    <a:pt x="771271" y="1954566"/>
                  </a:lnTo>
                  <a:lnTo>
                    <a:pt x="771271" y="1931383"/>
                  </a:lnTo>
                  <a:lnTo>
                    <a:pt x="773356" y="1930391"/>
                  </a:lnTo>
                  <a:lnTo>
                    <a:pt x="775008" y="1929348"/>
                  </a:lnTo>
                  <a:lnTo>
                    <a:pt x="780500" y="1927923"/>
                  </a:lnTo>
                  <a:lnTo>
                    <a:pt x="784898" y="1930773"/>
                  </a:lnTo>
                  <a:lnTo>
                    <a:pt x="802726" y="1930773"/>
                  </a:lnTo>
                  <a:lnTo>
                    <a:pt x="800685" y="1937923"/>
                  </a:lnTo>
                  <a:lnTo>
                    <a:pt x="801295" y="1942402"/>
                  </a:lnTo>
                  <a:lnTo>
                    <a:pt x="800151" y="1947568"/>
                  </a:lnTo>
                  <a:lnTo>
                    <a:pt x="797101" y="1947848"/>
                  </a:lnTo>
                  <a:lnTo>
                    <a:pt x="795474" y="1948789"/>
                  </a:lnTo>
                  <a:lnTo>
                    <a:pt x="790398" y="1951796"/>
                  </a:lnTo>
                  <a:lnTo>
                    <a:pt x="784993" y="1954407"/>
                  </a:lnTo>
                  <a:lnTo>
                    <a:pt x="778778" y="1955653"/>
                  </a:lnTo>
                  <a:close/>
                </a:path>
                <a:path w="2602865" h="2031364">
                  <a:moveTo>
                    <a:pt x="2558838" y="4580"/>
                  </a:moveTo>
                  <a:lnTo>
                    <a:pt x="2556881" y="4096"/>
                  </a:lnTo>
                  <a:lnTo>
                    <a:pt x="2555559" y="3104"/>
                  </a:lnTo>
                  <a:lnTo>
                    <a:pt x="2554186" y="2366"/>
                  </a:lnTo>
                  <a:lnTo>
                    <a:pt x="2556372" y="0"/>
                  </a:lnTo>
                  <a:lnTo>
                    <a:pt x="2557669" y="788"/>
                  </a:lnTo>
                  <a:lnTo>
                    <a:pt x="2560363" y="2366"/>
                  </a:lnTo>
                  <a:lnTo>
                    <a:pt x="2559677" y="3104"/>
                  </a:lnTo>
                  <a:lnTo>
                    <a:pt x="2558838" y="4580"/>
                  </a:lnTo>
                  <a:close/>
                </a:path>
                <a:path w="2602865" h="2031364">
                  <a:moveTo>
                    <a:pt x="2489460" y="1001903"/>
                  </a:moveTo>
                  <a:lnTo>
                    <a:pt x="2488773" y="1001165"/>
                  </a:lnTo>
                  <a:lnTo>
                    <a:pt x="2487400" y="1000274"/>
                  </a:lnTo>
                  <a:lnTo>
                    <a:pt x="2487858" y="998162"/>
                  </a:lnTo>
                  <a:lnTo>
                    <a:pt x="2488773" y="996737"/>
                  </a:lnTo>
                  <a:lnTo>
                    <a:pt x="2489460" y="995261"/>
                  </a:lnTo>
                  <a:lnTo>
                    <a:pt x="2490121" y="995999"/>
                  </a:lnTo>
                  <a:lnTo>
                    <a:pt x="2490833" y="996737"/>
                  </a:lnTo>
                  <a:lnTo>
                    <a:pt x="2491646" y="997628"/>
                  </a:lnTo>
                  <a:lnTo>
                    <a:pt x="2489460" y="1001903"/>
                  </a:lnTo>
                  <a:close/>
                </a:path>
                <a:path w="2602865" h="2031364">
                  <a:moveTo>
                    <a:pt x="2489460" y="1712538"/>
                  </a:moveTo>
                  <a:lnTo>
                    <a:pt x="2488773" y="1711800"/>
                  </a:lnTo>
                  <a:lnTo>
                    <a:pt x="2487400" y="1710910"/>
                  </a:lnTo>
                  <a:lnTo>
                    <a:pt x="2487858" y="1708798"/>
                  </a:lnTo>
                  <a:lnTo>
                    <a:pt x="2488773" y="1707373"/>
                  </a:lnTo>
                  <a:lnTo>
                    <a:pt x="2489460" y="1705897"/>
                  </a:lnTo>
                  <a:lnTo>
                    <a:pt x="2490121" y="1706635"/>
                  </a:lnTo>
                  <a:lnTo>
                    <a:pt x="2490833" y="1707373"/>
                  </a:lnTo>
                  <a:lnTo>
                    <a:pt x="2491646" y="1708263"/>
                  </a:lnTo>
                  <a:lnTo>
                    <a:pt x="2489460" y="1712538"/>
                  </a:lnTo>
                  <a:close/>
                </a:path>
                <a:path w="2602865" h="2031364">
                  <a:moveTo>
                    <a:pt x="2475554" y="1126975"/>
                  </a:moveTo>
                  <a:lnTo>
                    <a:pt x="2474715" y="1125525"/>
                  </a:lnTo>
                  <a:lnTo>
                    <a:pt x="2474054" y="1124761"/>
                  </a:lnTo>
                  <a:lnTo>
                    <a:pt x="2478020" y="1122420"/>
                  </a:lnTo>
                  <a:lnTo>
                    <a:pt x="2478833" y="1123311"/>
                  </a:lnTo>
                  <a:lnTo>
                    <a:pt x="2480206" y="1124761"/>
                  </a:lnTo>
                  <a:lnTo>
                    <a:pt x="2478833" y="1125525"/>
                  </a:lnTo>
                  <a:lnTo>
                    <a:pt x="2477511" y="1126517"/>
                  </a:lnTo>
                  <a:lnTo>
                    <a:pt x="2475554" y="1126975"/>
                  </a:lnTo>
                  <a:close/>
                </a:path>
                <a:path w="2602865" h="2031364">
                  <a:moveTo>
                    <a:pt x="2452444" y="1314062"/>
                  </a:moveTo>
                  <a:lnTo>
                    <a:pt x="2451783" y="1313324"/>
                  </a:lnTo>
                  <a:lnTo>
                    <a:pt x="2450258" y="1311696"/>
                  </a:lnTo>
                  <a:lnTo>
                    <a:pt x="2451733" y="1308846"/>
                  </a:lnTo>
                  <a:lnTo>
                    <a:pt x="2452444" y="1307421"/>
                  </a:lnTo>
                  <a:lnTo>
                    <a:pt x="2453156" y="1308159"/>
                  </a:lnTo>
                  <a:lnTo>
                    <a:pt x="2454504" y="1309049"/>
                  </a:lnTo>
                  <a:lnTo>
                    <a:pt x="2454071" y="1311161"/>
                  </a:lnTo>
                  <a:lnTo>
                    <a:pt x="2453156" y="1312586"/>
                  </a:lnTo>
                  <a:lnTo>
                    <a:pt x="2452444" y="1314062"/>
                  </a:lnTo>
                  <a:close/>
                </a:path>
                <a:path w="2602865" h="2031364">
                  <a:moveTo>
                    <a:pt x="1077563" y="1174587"/>
                  </a:moveTo>
                  <a:lnTo>
                    <a:pt x="1076877" y="1173111"/>
                  </a:lnTo>
                  <a:lnTo>
                    <a:pt x="1075961" y="1171686"/>
                  </a:lnTo>
                  <a:lnTo>
                    <a:pt x="1075529" y="1169574"/>
                  </a:lnTo>
                  <a:lnTo>
                    <a:pt x="1076877" y="1168683"/>
                  </a:lnTo>
                  <a:lnTo>
                    <a:pt x="1077563" y="1167945"/>
                  </a:lnTo>
                  <a:lnTo>
                    <a:pt x="1079749" y="1172220"/>
                  </a:lnTo>
                  <a:lnTo>
                    <a:pt x="1077563" y="1174587"/>
                  </a:lnTo>
                  <a:close/>
                </a:path>
                <a:path w="2602865" h="2031364">
                  <a:moveTo>
                    <a:pt x="1281020" y="955411"/>
                  </a:moveTo>
                  <a:lnTo>
                    <a:pt x="1278834" y="953070"/>
                  </a:lnTo>
                  <a:lnTo>
                    <a:pt x="1281020" y="948769"/>
                  </a:lnTo>
                  <a:lnTo>
                    <a:pt x="1281707" y="949507"/>
                  </a:lnTo>
                  <a:lnTo>
                    <a:pt x="1283054" y="950423"/>
                  </a:lnTo>
                  <a:lnTo>
                    <a:pt x="1282622" y="952535"/>
                  </a:lnTo>
                  <a:lnTo>
                    <a:pt x="1281707" y="953935"/>
                  </a:lnTo>
                  <a:lnTo>
                    <a:pt x="1281020" y="955411"/>
                  </a:lnTo>
                  <a:close/>
                </a:path>
                <a:path w="2602865" h="2031364">
                  <a:moveTo>
                    <a:pt x="1232590" y="954469"/>
                  </a:moveTo>
                  <a:lnTo>
                    <a:pt x="1231294" y="953680"/>
                  </a:lnTo>
                  <a:lnTo>
                    <a:pt x="1228624" y="952103"/>
                  </a:lnTo>
                  <a:lnTo>
                    <a:pt x="1229311" y="951365"/>
                  </a:lnTo>
                  <a:lnTo>
                    <a:pt x="1230124" y="949889"/>
                  </a:lnTo>
                  <a:lnTo>
                    <a:pt x="1232082" y="950372"/>
                  </a:lnTo>
                  <a:lnTo>
                    <a:pt x="1233404" y="951365"/>
                  </a:lnTo>
                  <a:lnTo>
                    <a:pt x="1234777" y="952103"/>
                  </a:lnTo>
                  <a:lnTo>
                    <a:pt x="1232590" y="954469"/>
                  </a:lnTo>
                  <a:close/>
                </a:path>
                <a:path w="2602865" h="2031364">
                  <a:moveTo>
                    <a:pt x="1200863" y="1207795"/>
                  </a:moveTo>
                  <a:lnTo>
                    <a:pt x="1200176" y="1206319"/>
                  </a:lnTo>
                  <a:lnTo>
                    <a:pt x="1199261" y="1204894"/>
                  </a:lnTo>
                  <a:lnTo>
                    <a:pt x="1198829" y="1202782"/>
                  </a:lnTo>
                  <a:lnTo>
                    <a:pt x="1200176" y="1201891"/>
                  </a:lnTo>
                  <a:lnTo>
                    <a:pt x="1200863" y="1201154"/>
                  </a:lnTo>
                  <a:lnTo>
                    <a:pt x="1201549" y="1202629"/>
                  </a:lnTo>
                  <a:lnTo>
                    <a:pt x="1202465" y="1204054"/>
                  </a:lnTo>
                  <a:lnTo>
                    <a:pt x="1202897" y="1206167"/>
                  </a:lnTo>
                  <a:lnTo>
                    <a:pt x="1201549" y="1207057"/>
                  </a:lnTo>
                  <a:lnTo>
                    <a:pt x="1200863" y="1207795"/>
                  </a:lnTo>
                  <a:close/>
                </a:path>
                <a:path w="2602865" h="2031364">
                  <a:moveTo>
                    <a:pt x="1189423" y="1193545"/>
                  </a:moveTo>
                  <a:lnTo>
                    <a:pt x="1185457" y="1191178"/>
                  </a:lnTo>
                  <a:lnTo>
                    <a:pt x="1186143" y="1190440"/>
                  </a:lnTo>
                  <a:lnTo>
                    <a:pt x="1186982" y="1188990"/>
                  </a:lnTo>
                  <a:lnTo>
                    <a:pt x="1188940" y="1189473"/>
                  </a:lnTo>
                  <a:lnTo>
                    <a:pt x="1190262" y="1190440"/>
                  </a:lnTo>
                  <a:lnTo>
                    <a:pt x="1191634" y="1191178"/>
                  </a:lnTo>
                  <a:lnTo>
                    <a:pt x="1190923" y="1191916"/>
                  </a:lnTo>
                  <a:lnTo>
                    <a:pt x="1190262" y="1192654"/>
                  </a:lnTo>
                  <a:lnTo>
                    <a:pt x="1189423" y="1193545"/>
                  </a:lnTo>
                  <a:close/>
                </a:path>
                <a:path w="2602865" h="2031364">
                  <a:moveTo>
                    <a:pt x="1304791" y="1007603"/>
                  </a:moveTo>
                  <a:lnTo>
                    <a:pt x="1302604" y="1005236"/>
                  </a:lnTo>
                  <a:lnTo>
                    <a:pt x="1303977" y="1004498"/>
                  </a:lnTo>
                  <a:lnTo>
                    <a:pt x="1305299" y="1003506"/>
                  </a:lnTo>
                  <a:lnTo>
                    <a:pt x="1307257" y="1003022"/>
                  </a:lnTo>
                  <a:lnTo>
                    <a:pt x="1308070" y="1004498"/>
                  </a:lnTo>
                  <a:lnTo>
                    <a:pt x="1308757" y="1005236"/>
                  </a:lnTo>
                  <a:lnTo>
                    <a:pt x="1306087" y="1006814"/>
                  </a:lnTo>
                  <a:lnTo>
                    <a:pt x="1304791" y="1007603"/>
                  </a:lnTo>
                  <a:close/>
                </a:path>
                <a:path w="2602865" h="2031364">
                  <a:moveTo>
                    <a:pt x="1280105" y="983097"/>
                  </a:moveTo>
                  <a:lnTo>
                    <a:pt x="1278504" y="977244"/>
                  </a:lnTo>
                  <a:lnTo>
                    <a:pt x="1277639" y="973606"/>
                  </a:lnTo>
                  <a:lnTo>
                    <a:pt x="1280893" y="967396"/>
                  </a:lnTo>
                  <a:lnTo>
                    <a:pt x="1284834" y="967956"/>
                  </a:lnTo>
                  <a:lnTo>
                    <a:pt x="1290834" y="971315"/>
                  </a:lnTo>
                  <a:lnTo>
                    <a:pt x="1288062" y="974420"/>
                  </a:lnTo>
                  <a:lnTo>
                    <a:pt x="1285952" y="976557"/>
                  </a:lnTo>
                  <a:lnTo>
                    <a:pt x="1281173" y="982766"/>
                  </a:lnTo>
                  <a:lnTo>
                    <a:pt x="1280105" y="983097"/>
                  </a:lnTo>
                  <a:close/>
                </a:path>
                <a:path w="2602865" h="2031364">
                  <a:moveTo>
                    <a:pt x="1288037" y="988034"/>
                  </a:moveTo>
                  <a:lnTo>
                    <a:pt x="1286486" y="987118"/>
                  </a:lnTo>
                  <a:lnTo>
                    <a:pt x="1285139" y="986125"/>
                  </a:lnTo>
                  <a:lnTo>
                    <a:pt x="1283741" y="984293"/>
                  </a:lnTo>
                  <a:lnTo>
                    <a:pt x="1284062" y="983097"/>
                  </a:lnTo>
                  <a:lnTo>
                    <a:pt x="1284097" y="981978"/>
                  </a:lnTo>
                  <a:lnTo>
                    <a:pt x="1285012" y="981978"/>
                  </a:lnTo>
                  <a:lnTo>
                    <a:pt x="1286232" y="981596"/>
                  </a:lnTo>
                  <a:lnTo>
                    <a:pt x="1286791" y="982054"/>
                  </a:lnTo>
                  <a:lnTo>
                    <a:pt x="1287975" y="983097"/>
                  </a:lnTo>
                  <a:lnTo>
                    <a:pt x="1288800" y="984573"/>
                  </a:lnTo>
                  <a:lnTo>
                    <a:pt x="1289766" y="985846"/>
                  </a:lnTo>
                  <a:lnTo>
                    <a:pt x="1289054" y="986609"/>
                  </a:lnTo>
                  <a:lnTo>
                    <a:pt x="1288037" y="988034"/>
                  </a:lnTo>
                  <a:close/>
                </a:path>
                <a:path w="2602865" h="2031364">
                  <a:moveTo>
                    <a:pt x="17999" y="1910822"/>
                  </a:moveTo>
                  <a:lnTo>
                    <a:pt x="14033" y="1908456"/>
                  </a:lnTo>
                  <a:lnTo>
                    <a:pt x="14694" y="1907718"/>
                  </a:lnTo>
                  <a:lnTo>
                    <a:pt x="15533" y="1906267"/>
                  </a:lnTo>
                  <a:lnTo>
                    <a:pt x="17490" y="1906725"/>
                  </a:lnTo>
                  <a:lnTo>
                    <a:pt x="18812" y="1907718"/>
                  </a:lnTo>
                  <a:lnTo>
                    <a:pt x="20185" y="1908456"/>
                  </a:lnTo>
                  <a:lnTo>
                    <a:pt x="17999" y="1910822"/>
                  </a:lnTo>
                  <a:close/>
                </a:path>
                <a:path w="2602865" h="2031364">
                  <a:moveTo>
                    <a:pt x="1979278" y="1093767"/>
                  </a:moveTo>
                  <a:lnTo>
                    <a:pt x="1977321" y="1093283"/>
                  </a:lnTo>
                  <a:lnTo>
                    <a:pt x="1975999" y="1092316"/>
                  </a:lnTo>
                  <a:lnTo>
                    <a:pt x="1974626" y="1091578"/>
                  </a:lnTo>
                  <a:lnTo>
                    <a:pt x="1975999" y="1090077"/>
                  </a:lnTo>
                  <a:lnTo>
                    <a:pt x="1976838" y="1089212"/>
                  </a:lnTo>
                  <a:lnTo>
                    <a:pt x="1980804" y="1091578"/>
                  </a:lnTo>
                  <a:lnTo>
                    <a:pt x="1980117" y="1092316"/>
                  </a:lnTo>
                  <a:lnTo>
                    <a:pt x="1979278" y="1093767"/>
                  </a:lnTo>
                  <a:close/>
                </a:path>
                <a:path w="2602865" h="2031364">
                  <a:moveTo>
                    <a:pt x="1544577" y="1678210"/>
                  </a:moveTo>
                  <a:lnTo>
                    <a:pt x="1543738" y="1676760"/>
                  </a:lnTo>
                  <a:lnTo>
                    <a:pt x="1543051" y="1676022"/>
                  </a:lnTo>
                  <a:lnTo>
                    <a:pt x="1547017" y="1673655"/>
                  </a:lnTo>
                  <a:lnTo>
                    <a:pt x="1549229" y="1676022"/>
                  </a:lnTo>
                  <a:lnTo>
                    <a:pt x="1547856" y="1676760"/>
                  </a:lnTo>
                  <a:lnTo>
                    <a:pt x="1546534" y="1677727"/>
                  </a:lnTo>
                  <a:lnTo>
                    <a:pt x="1544577" y="1678210"/>
                  </a:lnTo>
                  <a:close/>
                </a:path>
                <a:path w="2602865" h="2031364">
                  <a:moveTo>
                    <a:pt x="2334433" y="1319737"/>
                  </a:moveTo>
                  <a:lnTo>
                    <a:pt x="2332221" y="1317370"/>
                  </a:lnTo>
                  <a:lnTo>
                    <a:pt x="2333594" y="1316632"/>
                  </a:lnTo>
                  <a:lnTo>
                    <a:pt x="2334916" y="1315640"/>
                  </a:lnTo>
                  <a:lnTo>
                    <a:pt x="2336873" y="1315182"/>
                  </a:lnTo>
                  <a:lnTo>
                    <a:pt x="2337712" y="1316632"/>
                  </a:lnTo>
                  <a:lnTo>
                    <a:pt x="2338398" y="1317370"/>
                  </a:lnTo>
                  <a:lnTo>
                    <a:pt x="2334433" y="1319737"/>
                  </a:lnTo>
                  <a:close/>
                </a:path>
                <a:path w="2602865" h="2031364">
                  <a:moveTo>
                    <a:pt x="2386193" y="31147"/>
                  </a:moveTo>
                  <a:lnTo>
                    <a:pt x="2384235" y="30663"/>
                  </a:lnTo>
                  <a:lnTo>
                    <a:pt x="2382939" y="29671"/>
                  </a:lnTo>
                  <a:lnTo>
                    <a:pt x="2381566" y="28933"/>
                  </a:lnTo>
                  <a:lnTo>
                    <a:pt x="2382227" y="28195"/>
                  </a:lnTo>
                  <a:lnTo>
                    <a:pt x="2383032" y="27355"/>
                  </a:lnTo>
                  <a:lnTo>
                    <a:pt x="2383752" y="26566"/>
                  </a:lnTo>
                  <a:lnTo>
                    <a:pt x="2385049" y="27355"/>
                  </a:lnTo>
                  <a:lnTo>
                    <a:pt x="2387718" y="28933"/>
                  </a:lnTo>
                  <a:lnTo>
                    <a:pt x="2387032" y="29671"/>
                  </a:lnTo>
                  <a:lnTo>
                    <a:pt x="2386193" y="31147"/>
                  </a:lnTo>
                  <a:close/>
                </a:path>
                <a:path w="2602865" h="2031364">
                  <a:moveTo>
                    <a:pt x="2310637" y="962053"/>
                  </a:moveTo>
                  <a:lnTo>
                    <a:pt x="2309976" y="960577"/>
                  </a:lnTo>
                  <a:lnTo>
                    <a:pt x="2309061" y="959177"/>
                  </a:lnTo>
                  <a:lnTo>
                    <a:pt x="2308603" y="957039"/>
                  </a:lnTo>
                  <a:lnTo>
                    <a:pt x="2309976" y="956149"/>
                  </a:lnTo>
                  <a:lnTo>
                    <a:pt x="2310637" y="955411"/>
                  </a:lnTo>
                  <a:lnTo>
                    <a:pt x="2312849" y="959686"/>
                  </a:lnTo>
                  <a:lnTo>
                    <a:pt x="2312010" y="960577"/>
                  </a:lnTo>
                  <a:lnTo>
                    <a:pt x="2311349" y="961315"/>
                  </a:lnTo>
                  <a:lnTo>
                    <a:pt x="2310637" y="962053"/>
                  </a:lnTo>
                  <a:close/>
                </a:path>
                <a:path w="2602865" h="2031364">
                  <a:moveTo>
                    <a:pt x="102402" y="1853464"/>
                  </a:moveTo>
                  <a:lnTo>
                    <a:pt x="98283" y="1853464"/>
                  </a:lnTo>
                  <a:lnTo>
                    <a:pt x="94165" y="1848680"/>
                  </a:lnTo>
                  <a:lnTo>
                    <a:pt x="98283" y="1843922"/>
                  </a:lnTo>
                  <a:lnTo>
                    <a:pt x="102402" y="1843922"/>
                  </a:lnTo>
                  <a:lnTo>
                    <a:pt x="106520" y="1848680"/>
                  </a:lnTo>
                  <a:lnTo>
                    <a:pt x="102402" y="1853464"/>
                  </a:lnTo>
                  <a:close/>
                </a:path>
                <a:path w="2602865" h="2031364">
                  <a:moveTo>
                    <a:pt x="2575948" y="1028749"/>
                  </a:moveTo>
                  <a:lnTo>
                    <a:pt x="2572948" y="1027884"/>
                  </a:lnTo>
                  <a:lnTo>
                    <a:pt x="2574753" y="1020555"/>
                  </a:lnTo>
                  <a:lnTo>
                    <a:pt x="2581541" y="1020657"/>
                  </a:lnTo>
                  <a:lnTo>
                    <a:pt x="2584210" y="1024500"/>
                  </a:lnTo>
                  <a:lnTo>
                    <a:pt x="2584235" y="1025976"/>
                  </a:lnTo>
                  <a:lnTo>
                    <a:pt x="2582379" y="1027044"/>
                  </a:lnTo>
                  <a:lnTo>
                    <a:pt x="2580651" y="1027731"/>
                  </a:lnTo>
                  <a:lnTo>
                    <a:pt x="2579024" y="1028444"/>
                  </a:lnTo>
                  <a:lnTo>
                    <a:pt x="2575948" y="1028749"/>
                  </a:lnTo>
                  <a:close/>
                </a:path>
                <a:path w="2602865" h="2031364">
                  <a:moveTo>
                    <a:pt x="2385405" y="622512"/>
                  </a:moveTo>
                  <a:lnTo>
                    <a:pt x="2384032" y="622461"/>
                  </a:lnTo>
                  <a:lnTo>
                    <a:pt x="2380448" y="619611"/>
                  </a:lnTo>
                  <a:lnTo>
                    <a:pt x="2380371" y="612282"/>
                  </a:lnTo>
                  <a:lnTo>
                    <a:pt x="2383727" y="611341"/>
                  </a:lnTo>
                  <a:lnTo>
                    <a:pt x="2387184" y="610323"/>
                  </a:lnTo>
                  <a:lnTo>
                    <a:pt x="2387973" y="613580"/>
                  </a:lnTo>
                  <a:lnTo>
                    <a:pt x="2387718" y="616888"/>
                  </a:lnTo>
                  <a:lnTo>
                    <a:pt x="2387032" y="618644"/>
                  </a:lnTo>
                  <a:lnTo>
                    <a:pt x="2386396" y="620502"/>
                  </a:lnTo>
                  <a:lnTo>
                    <a:pt x="2385405" y="622512"/>
                  </a:lnTo>
                  <a:close/>
                </a:path>
                <a:path w="2602865" h="2031364">
                  <a:moveTo>
                    <a:pt x="2402514" y="509552"/>
                  </a:moveTo>
                  <a:lnTo>
                    <a:pt x="2398955" y="506702"/>
                  </a:lnTo>
                  <a:lnTo>
                    <a:pt x="2399031" y="500111"/>
                  </a:lnTo>
                  <a:lnTo>
                    <a:pt x="2402718" y="497948"/>
                  </a:lnTo>
                  <a:lnTo>
                    <a:pt x="2403760" y="498025"/>
                  </a:lnTo>
                  <a:lnTo>
                    <a:pt x="2404243" y="498432"/>
                  </a:lnTo>
                  <a:lnTo>
                    <a:pt x="2407319" y="500900"/>
                  </a:lnTo>
                  <a:lnTo>
                    <a:pt x="2407192" y="507440"/>
                  </a:lnTo>
                  <a:lnTo>
                    <a:pt x="2404196" y="509349"/>
                  </a:lnTo>
                  <a:lnTo>
                    <a:pt x="2403404" y="509349"/>
                  </a:lnTo>
                  <a:lnTo>
                    <a:pt x="2402514" y="509552"/>
                  </a:lnTo>
                  <a:close/>
                </a:path>
                <a:path w="2602865" h="2031364">
                  <a:moveTo>
                    <a:pt x="2404116" y="509400"/>
                  </a:moveTo>
                  <a:lnTo>
                    <a:pt x="2403404" y="509349"/>
                  </a:lnTo>
                  <a:lnTo>
                    <a:pt x="2404196" y="509349"/>
                  </a:lnTo>
                  <a:close/>
                </a:path>
                <a:path w="2602865" h="2031364">
                  <a:moveTo>
                    <a:pt x="2445275" y="153267"/>
                  </a:moveTo>
                  <a:lnTo>
                    <a:pt x="2441157" y="153267"/>
                  </a:lnTo>
                  <a:lnTo>
                    <a:pt x="2437038" y="148483"/>
                  </a:lnTo>
                  <a:lnTo>
                    <a:pt x="2441157" y="143725"/>
                  </a:lnTo>
                  <a:lnTo>
                    <a:pt x="2445275" y="143725"/>
                  </a:lnTo>
                  <a:lnTo>
                    <a:pt x="2449394" y="148483"/>
                  </a:lnTo>
                  <a:lnTo>
                    <a:pt x="2445275" y="153267"/>
                  </a:lnTo>
                  <a:close/>
                </a:path>
                <a:path w="2602865" h="2031364">
                  <a:moveTo>
                    <a:pt x="2323374" y="896832"/>
                  </a:moveTo>
                  <a:lnTo>
                    <a:pt x="2320730" y="892989"/>
                  </a:lnTo>
                  <a:lnTo>
                    <a:pt x="2320753" y="891640"/>
                  </a:lnTo>
                  <a:lnTo>
                    <a:pt x="2322636" y="887925"/>
                  </a:lnTo>
                  <a:lnTo>
                    <a:pt x="2328763" y="887823"/>
                  </a:lnTo>
                  <a:lnTo>
                    <a:pt x="2331407" y="891640"/>
                  </a:lnTo>
                  <a:lnTo>
                    <a:pt x="2331204" y="892633"/>
                  </a:lnTo>
                  <a:lnTo>
                    <a:pt x="2331255" y="893371"/>
                  </a:lnTo>
                  <a:lnTo>
                    <a:pt x="2329450" y="896704"/>
                  </a:lnTo>
                  <a:lnTo>
                    <a:pt x="2323374" y="896832"/>
                  </a:lnTo>
                  <a:close/>
                </a:path>
                <a:path w="2602865" h="2031364">
                  <a:moveTo>
                    <a:pt x="1195092" y="1653959"/>
                  </a:moveTo>
                  <a:lnTo>
                    <a:pt x="1192448" y="1650117"/>
                  </a:lnTo>
                  <a:lnTo>
                    <a:pt x="1192461" y="1648793"/>
                  </a:lnTo>
                  <a:lnTo>
                    <a:pt x="1194355" y="1645027"/>
                  </a:lnTo>
                  <a:lnTo>
                    <a:pt x="1200482" y="1644951"/>
                  </a:lnTo>
                  <a:lnTo>
                    <a:pt x="1202889" y="1648412"/>
                  </a:lnTo>
                  <a:lnTo>
                    <a:pt x="1203125" y="1648793"/>
                  </a:lnTo>
                  <a:lnTo>
                    <a:pt x="1202922" y="1649735"/>
                  </a:lnTo>
                  <a:lnTo>
                    <a:pt x="1202973" y="1650498"/>
                  </a:lnTo>
                  <a:lnTo>
                    <a:pt x="1201168" y="1653832"/>
                  </a:lnTo>
                  <a:lnTo>
                    <a:pt x="1195092" y="1653959"/>
                  </a:lnTo>
                  <a:close/>
                </a:path>
                <a:path w="2602865" h="2031364">
                  <a:moveTo>
                    <a:pt x="1194075" y="1240113"/>
                  </a:moveTo>
                  <a:lnTo>
                    <a:pt x="1190516" y="1237263"/>
                  </a:lnTo>
                  <a:lnTo>
                    <a:pt x="1190618" y="1230672"/>
                  </a:lnTo>
                  <a:lnTo>
                    <a:pt x="1194278" y="1228509"/>
                  </a:lnTo>
                  <a:lnTo>
                    <a:pt x="1195321" y="1228611"/>
                  </a:lnTo>
                  <a:lnTo>
                    <a:pt x="1195804" y="1228967"/>
                  </a:lnTo>
                  <a:lnTo>
                    <a:pt x="1198880" y="1231436"/>
                  </a:lnTo>
                  <a:lnTo>
                    <a:pt x="1198778" y="1238001"/>
                  </a:lnTo>
                  <a:lnTo>
                    <a:pt x="1195798" y="1239884"/>
                  </a:lnTo>
                  <a:lnTo>
                    <a:pt x="1194990" y="1239884"/>
                  </a:lnTo>
                  <a:lnTo>
                    <a:pt x="1194075" y="1240113"/>
                  </a:lnTo>
                  <a:close/>
                </a:path>
                <a:path w="2602865" h="2031364">
                  <a:moveTo>
                    <a:pt x="1195677" y="1239960"/>
                  </a:moveTo>
                  <a:lnTo>
                    <a:pt x="1194990" y="1239884"/>
                  </a:lnTo>
                  <a:lnTo>
                    <a:pt x="1195798" y="1239884"/>
                  </a:lnTo>
                  <a:close/>
                </a:path>
                <a:path w="2602865" h="2031364">
                  <a:moveTo>
                    <a:pt x="1181618" y="1047580"/>
                  </a:moveTo>
                  <a:lnTo>
                    <a:pt x="1180601" y="1045570"/>
                  </a:lnTo>
                  <a:lnTo>
                    <a:pt x="1179991" y="1043712"/>
                  </a:lnTo>
                  <a:lnTo>
                    <a:pt x="1179304" y="1041931"/>
                  </a:lnTo>
                  <a:lnTo>
                    <a:pt x="1179025" y="1038648"/>
                  </a:lnTo>
                  <a:lnTo>
                    <a:pt x="1179838" y="1035391"/>
                  </a:lnTo>
                  <a:lnTo>
                    <a:pt x="1186626" y="1037350"/>
                  </a:lnTo>
                  <a:lnTo>
                    <a:pt x="1186550" y="1044654"/>
                  </a:lnTo>
                  <a:lnTo>
                    <a:pt x="1182991" y="1047529"/>
                  </a:lnTo>
                  <a:lnTo>
                    <a:pt x="1181618" y="1047580"/>
                  </a:lnTo>
                  <a:close/>
                </a:path>
                <a:path w="2602865" h="2031364">
                  <a:moveTo>
                    <a:pt x="1268513" y="2011694"/>
                  </a:moveTo>
                  <a:lnTo>
                    <a:pt x="1265436" y="2011389"/>
                  </a:lnTo>
                  <a:lnTo>
                    <a:pt x="1263809" y="2010651"/>
                  </a:lnTo>
                  <a:lnTo>
                    <a:pt x="1262081" y="2009964"/>
                  </a:lnTo>
                  <a:lnTo>
                    <a:pt x="1260199" y="2008895"/>
                  </a:lnTo>
                  <a:lnTo>
                    <a:pt x="1260250" y="2007419"/>
                  </a:lnTo>
                  <a:lnTo>
                    <a:pt x="1262920" y="2003577"/>
                  </a:lnTo>
                  <a:lnTo>
                    <a:pt x="1269707" y="2003501"/>
                  </a:lnTo>
                  <a:lnTo>
                    <a:pt x="1271512" y="2010829"/>
                  </a:lnTo>
                  <a:lnTo>
                    <a:pt x="1268513" y="2011694"/>
                  </a:lnTo>
                  <a:close/>
                </a:path>
                <a:path w="2602865" h="2031364">
                  <a:moveTo>
                    <a:pt x="257505" y="2031263"/>
                  </a:moveTo>
                  <a:lnTo>
                    <a:pt x="253997" y="2028210"/>
                  </a:lnTo>
                  <a:lnTo>
                    <a:pt x="253133" y="2024113"/>
                  </a:lnTo>
                  <a:lnTo>
                    <a:pt x="258344" y="2016224"/>
                  </a:lnTo>
                  <a:lnTo>
                    <a:pt x="262209" y="2017166"/>
                  </a:lnTo>
                  <a:lnTo>
                    <a:pt x="265768" y="2020016"/>
                  </a:lnTo>
                  <a:lnTo>
                    <a:pt x="264929" y="2025538"/>
                  </a:lnTo>
                  <a:lnTo>
                    <a:pt x="260175" y="2027523"/>
                  </a:lnTo>
                  <a:lnTo>
                    <a:pt x="257505" y="2031263"/>
                  </a:lnTo>
                  <a:close/>
                </a:path>
                <a:path w="2602865" h="2031364">
                  <a:moveTo>
                    <a:pt x="2536542" y="196146"/>
                  </a:moveTo>
                  <a:lnTo>
                    <a:pt x="2531354" y="188815"/>
                  </a:lnTo>
                  <a:lnTo>
                    <a:pt x="2529281" y="182640"/>
                  </a:lnTo>
                  <a:lnTo>
                    <a:pt x="2529739" y="177180"/>
                  </a:lnTo>
                  <a:lnTo>
                    <a:pt x="2532144" y="171996"/>
                  </a:lnTo>
                  <a:lnTo>
                    <a:pt x="2537864" y="176755"/>
                  </a:lnTo>
                  <a:lnTo>
                    <a:pt x="2535526" y="183091"/>
                  </a:lnTo>
                  <a:lnTo>
                    <a:pt x="2536034" y="191692"/>
                  </a:lnTo>
                  <a:lnTo>
                    <a:pt x="2538316" y="191692"/>
                  </a:lnTo>
                  <a:lnTo>
                    <a:pt x="2539568" y="192761"/>
                  </a:lnTo>
                  <a:lnTo>
                    <a:pt x="2540381" y="194237"/>
                  </a:lnTo>
                  <a:lnTo>
                    <a:pt x="2541019" y="195077"/>
                  </a:lnTo>
                  <a:lnTo>
                    <a:pt x="2536415" y="195077"/>
                  </a:lnTo>
                  <a:lnTo>
                    <a:pt x="2536542" y="196146"/>
                  </a:lnTo>
                  <a:close/>
                </a:path>
                <a:path w="2602865" h="2031364">
                  <a:moveTo>
                    <a:pt x="2538316" y="191692"/>
                  </a:moveTo>
                  <a:lnTo>
                    <a:pt x="2536034" y="191692"/>
                  </a:lnTo>
                  <a:lnTo>
                    <a:pt x="2536593" y="191311"/>
                  </a:lnTo>
                  <a:lnTo>
                    <a:pt x="2537864" y="191285"/>
                  </a:lnTo>
                  <a:lnTo>
                    <a:pt x="2538316" y="191692"/>
                  </a:lnTo>
                  <a:close/>
                </a:path>
                <a:path w="2602865" h="2031364">
                  <a:moveTo>
                    <a:pt x="2539644" y="197698"/>
                  </a:moveTo>
                  <a:lnTo>
                    <a:pt x="2538297" y="196909"/>
                  </a:lnTo>
                  <a:lnTo>
                    <a:pt x="2537280" y="196044"/>
                  </a:lnTo>
                  <a:lnTo>
                    <a:pt x="2536415" y="195077"/>
                  </a:lnTo>
                  <a:lnTo>
                    <a:pt x="2541019" y="195077"/>
                  </a:lnTo>
                  <a:lnTo>
                    <a:pt x="2541347" y="195510"/>
                  </a:lnTo>
                  <a:lnTo>
                    <a:pt x="2540635" y="196298"/>
                  </a:lnTo>
                  <a:lnTo>
                    <a:pt x="2539644" y="197698"/>
                  </a:lnTo>
                  <a:close/>
                </a:path>
                <a:path w="2602865" h="2031364">
                  <a:moveTo>
                    <a:pt x="4525" y="2005053"/>
                  </a:moveTo>
                  <a:lnTo>
                    <a:pt x="889" y="1999811"/>
                  </a:lnTo>
                  <a:lnTo>
                    <a:pt x="0" y="1995663"/>
                  </a:lnTo>
                  <a:lnTo>
                    <a:pt x="7321" y="1990039"/>
                  </a:lnTo>
                  <a:lnTo>
                    <a:pt x="11135" y="1990981"/>
                  </a:lnTo>
                  <a:lnTo>
                    <a:pt x="13957" y="1994747"/>
                  </a:lnTo>
                  <a:lnTo>
                    <a:pt x="10931" y="1998258"/>
                  </a:lnTo>
                  <a:lnTo>
                    <a:pt x="7728" y="2001490"/>
                  </a:lnTo>
                  <a:lnTo>
                    <a:pt x="4525" y="2005053"/>
                  </a:lnTo>
                  <a:close/>
                </a:path>
                <a:path w="2602865" h="2031364">
                  <a:moveTo>
                    <a:pt x="1249801" y="954622"/>
                  </a:moveTo>
                  <a:lnTo>
                    <a:pt x="1246420" y="951594"/>
                  </a:lnTo>
                  <a:lnTo>
                    <a:pt x="1243725" y="948464"/>
                  </a:lnTo>
                  <a:lnTo>
                    <a:pt x="1240319" y="944799"/>
                  </a:lnTo>
                  <a:lnTo>
                    <a:pt x="1243344" y="943807"/>
                  </a:lnTo>
                  <a:lnTo>
                    <a:pt x="1245963" y="942255"/>
                  </a:lnTo>
                  <a:lnTo>
                    <a:pt x="1252522" y="942382"/>
                  </a:lnTo>
                  <a:lnTo>
                    <a:pt x="1254708" y="946937"/>
                  </a:lnTo>
                  <a:lnTo>
                    <a:pt x="1252725" y="952942"/>
                  </a:lnTo>
                  <a:lnTo>
                    <a:pt x="1249801" y="954622"/>
                  </a:lnTo>
                  <a:close/>
                </a:path>
                <a:path w="2602865" h="2031364">
                  <a:moveTo>
                    <a:pt x="1268970" y="995566"/>
                  </a:moveTo>
                  <a:lnTo>
                    <a:pt x="1258903" y="984700"/>
                  </a:lnTo>
                  <a:lnTo>
                    <a:pt x="1261801" y="981978"/>
                  </a:lnTo>
                  <a:lnTo>
                    <a:pt x="1264572" y="979051"/>
                  </a:lnTo>
                  <a:lnTo>
                    <a:pt x="1267699" y="976685"/>
                  </a:lnTo>
                  <a:lnTo>
                    <a:pt x="1268335" y="976227"/>
                  </a:lnTo>
                  <a:lnTo>
                    <a:pt x="1271614" y="978059"/>
                  </a:lnTo>
                  <a:lnTo>
                    <a:pt x="1271556" y="979051"/>
                  </a:lnTo>
                  <a:lnTo>
                    <a:pt x="1271182" y="983683"/>
                  </a:lnTo>
                  <a:lnTo>
                    <a:pt x="1273444" y="989103"/>
                  </a:lnTo>
                  <a:lnTo>
                    <a:pt x="1268970" y="995566"/>
                  </a:lnTo>
                  <a:close/>
                </a:path>
                <a:path w="2602865" h="2031364">
                  <a:moveTo>
                    <a:pt x="2504836" y="1194653"/>
                  </a:moveTo>
                  <a:lnTo>
                    <a:pt x="2500179" y="1192870"/>
                  </a:lnTo>
                  <a:lnTo>
                    <a:pt x="2492434" y="1184282"/>
                  </a:lnTo>
                  <a:lnTo>
                    <a:pt x="2498733" y="1181088"/>
                  </a:lnTo>
                  <a:lnTo>
                    <a:pt x="2503391" y="1182870"/>
                  </a:lnTo>
                  <a:lnTo>
                    <a:pt x="2511145" y="1191458"/>
                  </a:lnTo>
                  <a:lnTo>
                    <a:pt x="2504836" y="1194653"/>
                  </a:lnTo>
                  <a:close/>
                </a:path>
                <a:path w="2602865" h="2031364">
                  <a:moveTo>
                    <a:pt x="2502603" y="1088652"/>
                  </a:moveTo>
                  <a:lnTo>
                    <a:pt x="2494112" y="1087939"/>
                  </a:lnTo>
                  <a:lnTo>
                    <a:pt x="2491697" y="1085267"/>
                  </a:lnTo>
                  <a:lnTo>
                    <a:pt x="2493171" y="1076743"/>
                  </a:lnTo>
                  <a:lnTo>
                    <a:pt x="2494798" y="1074554"/>
                  </a:lnTo>
                  <a:lnTo>
                    <a:pt x="2503290" y="1075267"/>
                  </a:lnTo>
                  <a:lnTo>
                    <a:pt x="2505527" y="1077913"/>
                  </a:lnTo>
                  <a:lnTo>
                    <a:pt x="2504866" y="1083130"/>
                  </a:lnTo>
                  <a:lnTo>
                    <a:pt x="2503976" y="1086412"/>
                  </a:lnTo>
                  <a:lnTo>
                    <a:pt x="2502603" y="1088652"/>
                  </a:lnTo>
                  <a:close/>
                </a:path>
                <a:path w="2602865" h="2031364">
                  <a:moveTo>
                    <a:pt x="2421327" y="1348161"/>
                  </a:moveTo>
                  <a:lnTo>
                    <a:pt x="2418836" y="1345566"/>
                  </a:lnTo>
                  <a:lnTo>
                    <a:pt x="2418454" y="1340553"/>
                  </a:lnTo>
                  <a:lnTo>
                    <a:pt x="2418175" y="1336405"/>
                  </a:lnTo>
                  <a:lnTo>
                    <a:pt x="2420208" y="1334674"/>
                  </a:lnTo>
                  <a:lnTo>
                    <a:pt x="2428115" y="1333071"/>
                  </a:lnTo>
                  <a:lnTo>
                    <a:pt x="2430861" y="1335667"/>
                  </a:lnTo>
                  <a:lnTo>
                    <a:pt x="2430886" y="1340833"/>
                  </a:lnTo>
                  <a:lnTo>
                    <a:pt x="2431623" y="1344828"/>
                  </a:lnTo>
                  <a:lnTo>
                    <a:pt x="2429208" y="1346558"/>
                  </a:lnTo>
                  <a:lnTo>
                    <a:pt x="2421327" y="1348161"/>
                  </a:lnTo>
                  <a:close/>
                </a:path>
                <a:path w="2602865" h="2031364">
                  <a:moveTo>
                    <a:pt x="1719612" y="1890948"/>
                  </a:moveTo>
                  <a:lnTo>
                    <a:pt x="1714680" y="1885121"/>
                  </a:lnTo>
                  <a:lnTo>
                    <a:pt x="1714425" y="1883619"/>
                  </a:lnTo>
                  <a:lnTo>
                    <a:pt x="1719815" y="1877308"/>
                  </a:lnTo>
                  <a:lnTo>
                    <a:pt x="1721671" y="1874586"/>
                  </a:lnTo>
                  <a:lnTo>
                    <a:pt x="1727747" y="1870718"/>
                  </a:lnTo>
                  <a:lnTo>
                    <a:pt x="1731408" y="1871481"/>
                  </a:lnTo>
                  <a:lnTo>
                    <a:pt x="1734179" y="1875273"/>
                  </a:lnTo>
                  <a:lnTo>
                    <a:pt x="1719612" y="1890948"/>
                  </a:lnTo>
                  <a:close/>
                </a:path>
                <a:path w="2602865" h="2031364">
                  <a:moveTo>
                    <a:pt x="1130417" y="1247289"/>
                  </a:moveTo>
                  <a:lnTo>
                    <a:pt x="1130508" y="1245635"/>
                  </a:lnTo>
                  <a:lnTo>
                    <a:pt x="1131281" y="1235736"/>
                  </a:lnTo>
                  <a:lnTo>
                    <a:pt x="1138755" y="1233624"/>
                  </a:lnTo>
                  <a:lnTo>
                    <a:pt x="1146230" y="1233039"/>
                  </a:lnTo>
                  <a:lnTo>
                    <a:pt x="1153780" y="1236067"/>
                  </a:lnTo>
                  <a:lnTo>
                    <a:pt x="1151652" y="1240389"/>
                  </a:lnTo>
                  <a:lnTo>
                    <a:pt x="1147450" y="1241156"/>
                  </a:lnTo>
                  <a:lnTo>
                    <a:pt x="1143134" y="1241771"/>
                  </a:lnTo>
                  <a:lnTo>
                    <a:pt x="1140662" y="1245635"/>
                  </a:lnTo>
                  <a:lnTo>
                    <a:pt x="1140535" y="1246627"/>
                  </a:lnTo>
                  <a:lnTo>
                    <a:pt x="1135552" y="1247264"/>
                  </a:lnTo>
                  <a:lnTo>
                    <a:pt x="1130417" y="1247289"/>
                  </a:lnTo>
                  <a:close/>
                </a:path>
                <a:path w="2602865" h="2031364">
                  <a:moveTo>
                    <a:pt x="1325917" y="1574081"/>
                  </a:moveTo>
                  <a:lnTo>
                    <a:pt x="1320171" y="1569144"/>
                  </a:lnTo>
                  <a:lnTo>
                    <a:pt x="1318265" y="1566676"/>
                  </a:lnTo>
                  <a:lnTo>
                    <a:pt x="1314934" y="1563113"/>
                  </a:lnTo>
                  <a:lnTo>
                    <a:pt x="1324417" y="1552883"/>
                  </a:lnTo>
                  <a:lnTo>
                    <a:pt x="1327086" y="1555937"/>
                  </a:lnTo>
                  <a:lnTo>
                    <a:pt x="1330315" y="1558634"/>
                  </a:lnTo>
                  <a:lnTo>
                    <a:pt x="1333391" y="1564360"/>
                  </a:lnTo>
                  <a:lnTo>
                    <a:pt x="1333111" y="1567999"/>
                  </a:lnTo>
                  <a:lnTo>
                    <a:pt x="1331535" y="1573852"/>
                  </a:lnTo>
                  <a:lnTo>
                    <a:pt x="1325917" y="1574081"/>
                  </a:lnTo>
                  <a:close/>
                </a:path>
                <a:path w="2602865" h="2031364">
                  <a:moveTo>
                    <a:pt x="2472307" y="1732616"/>
                  </a:moveTo>
                  <a:lnTo>
                    <a:pt x="2466961" y="1732616"/>
                  </a:lnTo>
                  <a:lnTo>
                    <a:pt x="2471766" y="1731751"/>
                  </a:lnTo>
                  <a:lnTo>
                    <a:pt x="2472307" y="1732616"/>
                  </a:lnTo>
                  <a:close/>
                </a:path>
                <a:path w="2602865" h="2031364">
                  <a:moveTo>
                    <a:pt x="2457809" y="1746383"/>
                  </a:moveTo>
                  <a:lnTo>
                    <a:pt x="2456232" y="1743940"/>
                  </a:lnTo>
                  <a:lnTo>
                    <a:pt x="2454656" y="1735695"/>
                  </a:lnTo>
                  <a:lnTo>
                    <a:pt x="2457046" y="1732769"/>
                  </a:lnTo>
                  <a:lnTo>
                    <a:pt x="2462893" y="1732413"/>
                  </a:lnTo>
                  <a:lnTo>
                    <a:pt x="2463910" y="1732463"/>
                  </a:lnTo>
                  <a:lnTo>
                    <a:pt x="2465918" y="1732463"/>
                  </a:lnTo>
                  <a:lnTo>
                    <a:pt x="2466961" y="1732616"/>
                  </a:lnTo>
                  <a:lnTo>
                    <a:pt x="2472307" y="1732616"/>
                  </a:lnTo>
                  <a:lnTo>
                    <a:pt x="2473342" y="1734270"/>
                  </a:lnTo>
                  <a:lnTo>
                    <a:pt x="2474003" y="1737604"/>
                  </a:lnTo>
                  <a:lnTo>
                    <a:pt x="2474918" y="1742515"/>
                  </a:lnTo>
                  <a:lnTo>
                    <a:pt x="2472528" y="1745467"/>
                  </a:lnTo>
                  <a:lnTo>
                    <a:pt x="2472039" y="1745492"/>
                  </a:lnTo>
                  <a:lnTo>
                    <a:pt x="2463630" y="1745492"/>
                  </a:lnTo>
                  <a:lnTo>
                    <a:pt x="2457809" y="1746383"/>
                  </a:lnTo>
                  <a:close/>
                </a:path>
                <a:path w="2602865" h="2031364">
                  <a:moveTo>
                    <a:pt x="2465690" y="1745823"/>
                  </a:moveTo>
                  <a:lnTo>
                    <a:pt x="2463630" y="1745492"/>
                  </a:lnTo>
                  <a:lnTo>
                    <a:pt x="2472039" y="1745492"/>
                  </a:lnTo>
                  <a:lnTo>
                    <a:pt x="2465690" y="1745823"/>
                  </a:lnTo>
                  <a:close/>
                </a:path>
                <a:path w="2602865" h="2031364">
                  <a:moveTo>
                    <a:pt x="2316027" y="1527742"/>
                  </a:moveTo>
                  <a:lnTo>
                    <a:pt x="2313205" y="1519598"/>
                  </a:lnTo>
                  <a:lnTo>
                    <a:pt x="2313535" y="1513873"/>
                  </a:lnTo>
                  <a:lnTo>
                    <a:pt x="2306951" y="1510412"/>
                  </a:lnTo>
                  <a:lnTo>
                    <a:pt x="2312976" y="1504763"/>
                  </a:lnTo>
                  <a:lnTo>
                    <a:pt x="2315798" y="1497943"/>
                  </a:lnTo>
                  <a:lnTo>
                    <a:pt x="2323704" y="1500437"/>
                  </a:lnTo>
                  <a:lnTo>
                    <a:pt x="2327772" y="1507969"/>
                  </a:lnTo>
                  <a:lnTo>
                    <a:pt x="2325967" y="1516189"/>
                  </a:lnTo>
                  <a:lnTo>
                    <a:pt x="2325280" y="1524128"/>
                  </a:lnTo>
                  <a:lnTo>
                    <a:pt x="2321925" y="1527589"/>
                  </a:lnTo>
                  <a:lnTo>
                    <a:pt x="2316027" y="1527742"/>
                  </a:lnTo>
                  <a:close/>
                </a:path>
                <a:path w="2602865" h="2031364">
                  <a:moveTo>
                    <a:pt x="2311145" y="921668"/>
                  </a:moveTo>
                  <a:lnTo>
                    <a:pt x="2306013" y="917625"/>
                  </a:lnTo>
                  <a:lnTo>
                    <a:pt x="2300058" y="914670"/>
                  </a:lnTo>
                  <a:lnTo>
                    <a:pt x="2294175" y="911104"/>
                  </a:lnTo>
                  <a:lnTo>
                    <a:pt x="2289257" y="905229"/>
                  </a:lnTo>
                  <a:lnTo>
                    <a:pt x="2299171" y="895101"/>
                  </a:lnTo>
                  <a:lnTo>
                    <a:pt x="2305740" y="897560"/>
                  </a:lnTo>
                  <a:lnTo>
                    <a:pt x="2310767" y="902077"/>
                  </a:lnTo>
                  <a:lnTo>
                    <a:pt x="2315170" y="907401"/>
                  </a:lnTo>
                  <a:lnTo>
                    <a:pt x="2319865" y="912278"/>
                  </a:lnTo>
                  <a:lnTo>
                    <a:pt x="2311145" y="921668"/>
                  </a:lnTo>
                  <a:close/>
                </a:path>
              </a:pathLst>
            </a:custGeom>
            <a:solidFill>
              <a:srgbClr val="F5C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774015" y="715074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4" h="342265">
                <a:moveTo>
                  <a:pt x="171134" y="342268"/>
                </a:moveTo>
                <a:lnTo>
                  <a:pt x="125639" y="336154"/>
                </a:lnTo>
                <a:lnTo>
                  <a:pt x="84759" y="318903"/>
                </a:lnTo>
                <a:lnTo>
                  <a:pt x="50123" y="292144"/>
                </a:lnTo>
                <a:lnTo>
                  <a:pt x="23364" y="257508"/>
                </a:lnTo>
                <a:lnTo>
                  <a:pt x="6112" y="216628"/>
                </a:lnTo>
                <a:lnTo>
                  <a:pt x="0" y="171131"/>
                </a:lnTo>
                <a:lnTo>
                  <a:pt x="6112" y="125639"/>
                </a:lnTo>
                <a:lnTo>
                  <a:pt x="23364" y="84759"/>
                </a:lnTo>
                <a:lnTo>
                  <a:pt x="50123" y="50124"/>
                </a:lnTo>
                <a:lnTo>
                  <a:pt x="84759" y="23364"/>
                </a:lnTo>
                <a:lnTo>
                  <a:pt x="125639" y="6113"/>
                </a:lnTo>
                <a:lnTo>
                  <a:pt x="171133" y="0"/>
                </a:lnTo>
                <a:lnTo>
                  <a:pt x="216628" y="6113"/>
                </a:lnTo>
                <a:lnTo>
                  <a:pt x="257508" y="23364"/>
                </a:lnTo>
                <a:lnTo>
                  <a:pt x="292143" y="50124"/>
                </a:lnTo>
                <a:lnTo>
                  <a:pt x="318903" y="84759"/>
                </a:lnTo>
                <a:lnTo>
                  <a:pt x="336154" y="125639"/>
                </a:lnTo>
                <a:lnTo>
                  <a:pt x="342267" y="171134"/>
                </a:lnTo>
                <a:lnTo>
                  <a:pt x="336154" y="216628"/>
                </a:lnTo>
                <a:lnTo>
                  <a:pt x="318903" y="257508"/>
                </a:lnTo>
                <a:lnTo>
                  <a:pt x="292143" y="292144"/>
                </a:lnTo>
                <a:lnTo>
                  <a:pt x="257508" y="318903"/>
                </a:lnTo>
                <a:lnTo>
                  <a:pt x="216628" y="336154"/>
                </a:lnTo>
                <a:lnTo>
                  <a:pt x="171134" y="342268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42853" y="686434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5">
                <a:moveTo>
                  <a:pt x="171132" y="342267"/>
                </a:moveTo>
                <a:lnTo>
                  <a:pt x="125638" y="336154"/>
                </a:lnTo>
                <a:lnTo>
                  <a:pt x="84757" y="318902"/>
                </a:lnTo>
                <a:lnTo>
                  <a:pt x="50122" y="292143"/>
                </a:lnTo>
                <a:lnTo>
                  <a:pt x="23363" y="257508"/>
                </a:lnTo>
                <a:lnTo>
                  <a:pt x="6111" y="216627"/>
                </a:lnTo>
                <a:lnTo>
                  <a:pt x="0" y="171145"/>
                </a:lnTo>
                <a:lnTo>
                  <a:pt x="6111" y="125639"/>
                </a:lnTo>
                <a:lnTo>
                  <a:pt x="23363" y="84758"/>
                </a:lnTo>
                <a:lnTo>
                  <a:pt x="50122" y="50123"/>
                </a:lnTo>
                <a:lnTo>
                  <a:pt x="84757" y="23364"/>
                </a:lnTo>
                <a:lnTo>
                  <a:pt x="125638" y="6112"/>
                </a:lnTo>
                <a:lnTo>
                  <a:pt x="171128" y="0"/>
                </a:lnTo>
                <a:lnTo>
                  <a:pt x="216626" y="6112"/>
                </a:lnTo>
                <a:lnTo>
                  <a:pt x="257507" y="23364"/>
                </a:lnTo>
                <a:lnTo>
                  <a:pt x="292142" y="50123"/>
                </a:lnTo>
                <a:lnTo>
                  <a:pt x="318901" y="84758"/>
                </a:lnTo>
                <a:lnTo>
                  <a:pt x="336153" y="125639"/>
                </a:lnTo>
                <a:lnTo>
                  <a:pt x="342265" y="171121"/>
                </a:lnTo>
                <a:lnTo>
                  <a:pt x="336153" y="216627"/>
                </a:lnTo>
                <a:lnTo>
                  <a:pt x="318901" y="257508"/>
                </a:lnTo>
                <a:lnTo>
                  <a:pt x="292142" y="292143"/>
                </a:lnTo>
                <a:lnTo>
                  <a:pt x="257507" y="318902"/>
                </a:lnTo>
                <a:lnTo>
                  <a:pt x="216626" y="336154"/>
                </a:lnTo>
                <a:lnTo>
                  <a:pt x="171132" y="342267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19113" y="7782576"/>
            <a:ext cx="5930900" cy="2036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065" marR="5080" indent="-635" algn="ctr">
              <a:lnSpc>
                <a:spcPts val="3820"/>
              </a:lnSpc>
              <a:spcBef>
                <a:spcPts val="675"/>
              </a:spcBef>
            </a:pPr>
            <a:r>
              <a:rPr sz="3600" b="1" spc="3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spc="1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spc="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V</a:t>
            </a:r>
            <a:r>
              <a:rPr sz="3600" b="1" spc="3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spc="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spc="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LL</a:t>
            </a:r>
            <a:r>
              <a:rPr sz="3600" b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:</a:t>
            </a:r>
            <a:r>
              <a:rPr sz="3600" b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</a:t>
            </a:r>
            <a:r>
              <a:rPr sz="3600" b="1" i="1" spc="-5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j</a:t>
            </a:r>
            <a:r>
              <a:rPr sz="3600" b="1" i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a  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1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v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4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  </a:t>
            </a:r>
            <a:r>
              <a:rPr sz="3600" b="1" i="1" spc="-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belső </a:t>
            </a:r>
            <a:r>
              <a:rPr sz="3600" b="1" i="1" spc="-1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tartalmak </a:t>
            </a:r>
            <a:r>
              <a:rPr sz="3600" b="1" i="1" spc="-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könnyebben </a:t>
            </a:r>
            <a:r>
              <a:rPr sz="3600" b="1" i="1" spc="-10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7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megjelenek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1630" y="7539688"/>
            <a:ext cx="5843905" cy="2522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4070"/>
              </a:lnSpc>
              <a:spcBef>
                <a:spcPts val="130"/>
              </a:spcBef>
            </a:pPr>
            <a:r>
              <a:rPr sz="3600" b="1" spc="14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CERUZA-,</a:t>
            </a:r>
            <a:r>
              <a:rPr sz="36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spc="204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TUS</a:t>
            </a:r>
            <a:r>
              <a:rPr sz="3600" b="1" spc="-1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spc="2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ÉS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  <a:p>
            <a:pPr marL="12700" marR="5080" indent="-635" algn="ctr">
              <a:lnSpc>
                <a:spcPts val="3820"/>
              </a:lnSpc>
              <a:spcBef>
                <a:spcPts val="295"/>
              </a:spcBef>
              <a:tabLst>
                <a:tab pos="2955925" algn="l"/>
              </a:tabLst>
            </a:pPr>
            <a:r>
              <a:rPr sz="3600" b="1" spc="105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spc="30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spc="7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3600" b="1" spc="-1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spc="38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spc="30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spc="38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spc="-685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J</a:t>
            </a:r>
            <a:r>
              <a:rPr lang="hu-HU" sz="3600" b="1" spc="-685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   </a:t>
            </a:r>
            <a:r>
              <a:rPr sz="3600" b="1" spc="14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3600" b="1" spc="-459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:</a:t>
            </a:r>
            <a:r>
              <a:rPr lang="hu-HU" sz="3600" b="1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195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130" dirty="0" smtClean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3600" b="1" i="1" spc="-3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3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í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v  </a:t>
            </a:r>
            <a:r>
              <a:rPr sz="3600" b="1" i="1" spc="-24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f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1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y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24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f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5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j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ti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a  </a:t>
            </a:r>
            <a:r>
              <a:rPr sz="3600" b="1" i="1" spc="-24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f</a:t>
            </a:r>
            <a:r>
              <a:rPr sz="3600" b="1" i="1" spc="-3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-1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y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2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3600" b="1" i="1" spc="-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c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3600" b="1" i="1" spc="-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c</a:t>
            </a:r>
            <a:r>
              <a:rPr sz="3600" b="1" i="1" spc="-3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ó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4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  </a:t>
            </a:r>
            <a:r>
              <a:rPr sz="3600" b="1" i="1" spc="-2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kitartást,</a:t>
            </a:r>
            <a:r>
              <a:rPr sz="3600" b="1" i="1" spc="-1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fegyelmezettséget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27" name="Kép 2" descr="erasmus2020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0938"/>
            <a:ext cx="1885950" cy="539750"/>
          </a:xfrm>
          <a:prstGeom prst="rect">
            <a:avLst/>
          </a:prstGeom>
          <a:noFill/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5689" y="54331"/>
            <a:ext cx="738647" cy="831875"/>
          </a:xfrm>
          <a:prstGeom prst="rect">
            <a:avLst/>
          </a:prstGeom>
        </p:spPr>
      </p:pic>
      <p:pic>
        <p:nvPicPr>
          <p:cNvPr id="29" name="Kép 1" descr="Váltó logo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821" y="9208380"/>
            <a:ext cx="600179" cy="915322"/>
          </a:xfrm>
          <a:prstGeom prst="rect">
            <a:avLst/>
          </a:prstGeom>
          <a:noFill/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5830" y="9486900"/>
            <a:ext cx="1010023" cy="6986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63891" y="9208380"/>
            <a:ext cx="1264307" cy="98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29736" y="513266"/>
            <a:ext cx="4168140" cy="6864350"/>
            <a:chOff x="10429736" y="513266"/>
            <a:chExt cx="416814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6970" y="2230283"/>
              <a:ext cx="4034028" cy="5092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29736" y="2157817"/>
              <a:ext cx="4168140" cy="5219700"/>
            </a:xfrm>
            <a:custGeom>
              <a:avLst/>
              <a:gdLst/>
              <a:ahLst/>
              <a:cxnLst/>
              <a:rect l="l" t="t" r="r" b="b"/>
              <a:pathLst>
                <a:path w="4168140" h="5219700">
                  <a:moveTo>
                    <a:pt x="2417763" y="25399"/>
                  </a:moveTo>
                  <a:lnTo>
                    <a:pt x="1750733" y="25399"/>
                  </a:lnTo>
                  <a:lnTo>
                    <a:pt x="1832710" y="0"/>
                  </a:lnTo>
                  <a:lnTo>
                    <a:pt x="2335786" y="0"/>
                  </a:lnTo>
                  <a:lnTo>
                    <a:pt x="2417763" y="25399"/>
                  </a:lnTo>
                  <a:close/>
                </a:path>
                <a:path w="4168140" h="5219700">
                  <a:moveTo>
                    <a:pt x="2538752" y="5168899"/>
                  </a:moveTo>
                  <a:lnTo>
                    <a:pt x="1629743" y="5168899"/>
                  </a:lnTo>
                  <a:lnTo>
                    <a:pt x="1511321" y="5130799"/>
                  </a:lnTo>
                  <a:lnTo>
                    <a:pt x="1472455" y="5105399"/>
                  </a:lnTo>
                  <a:lnTo>
                    <a:pt x="1357797" y="5067299"/>
                  </a:lnTo>
                  <a:lnTo>
                    <a:pt x="1320251" y="5041899"/>
                  </a:lnTo>
                  <a:lnTo>
                    <a:pt x="1283056" y="5029199"/>
                  </a:lnTo>
                  <a:lnTo>
                    <a:pt x="1209749" y="4978399"/>
                  </a:lnTo>
                  <a:lnTo>
                    <a:pt x="1173653" y="4965699"/>
                  </a:lnTo>
                  <a:lnTo>
                    <a:pt x="1102619" y="4914899"/>
                  </a:lnTo>
                  <a:lnTo>
                    <a:pt x="1033182" y="4864099"/>
                  </a:lnTo>
                  <a:lnTo>
                    <a:pt x="965406" y="4813299"/>
                  </a:lnTo>
                  <a:lnTo>
                    <a:pt x="932162" y="4787899"/>
                  </a:lnTo>
                  <a:lnTo>
                    <a:pt x="899358" y="4762499"/>
                  </a:lnTo>
                  <a:lnTo>
                    <a:pt x="867002" y="4737099"/>
                  </a:lnTo>
                  <a:lnTo>
                    <a:pt x="835102" y="4698999"/>
                  </a:lnTo>
                  <a:lnTo>
                    <a:pt x="803666" y="4673599"/>
                  </a:lnTo>
                  <a:lnTo>
                    <a:pt x="772703" y="4635499"/>
                  </a:lnTo>
                  <a:lnTo>
                    <a:pt x="742221" y="4610099"/>
                  </a:lnTo>
                  <a:lnTo>
                    <a:pt x="712227" y="4571999"/>
                  </a:lnTo>
                  <a:lnTo>
                    <a:pt x="682730" y="4546599"/>
                  </a:lnTo>
                  <a:lnTo>
                    <a:pt x="653739" y="4508499"/>
                  </a:lnTo>
                  <a:lnTo>
                    <a:pt x="625260" y="4470399"/>
                  </a:lnTo>
                  <a:lnTo>
                    <a:pt x="597303" y="4444999"/>
                  </a:lnTo>
                  <a:lnTo>
                    <a:pt x="569875" y="4406899"/>
                  </a:lnTo>
                  <a:lnTo>
                    <a:pt x="542985" y="4368799"/>
                  </a:lnTo>
                  <a:lnTo>
                    <a:pt x="516641" y="4330699"/>
                  </a:lnTo>
                  <a:lnTo>
                    <a:pt x="490851" y="4292599"/>
                  </a:lnTo>
                  <a:lnTo>
                    <a:pt x="465622" y="4254499"/>
                  </a:lnTo>
                  <a:lnTo>
                    <a:pt x="440964" y="4216399"/>
                  </a:lnTo>
                  <a:lnTo>
                    <a:pt x="416885" y="4178299"/>
                  </a:lnTo>
                  <a:lnTo>
                    <a:pt x="393391" y="4140199"/>
                  </a:lnTo>
                  <a:lnTo>
                    <a:pt x="370493" y="4089399"/>
                  </a:lnTo>
                  <a:lnTo>
                    <a:pt x="348197" y="4051299"/>
                  </a:lnTo>
                  <a:lnTo>
                    <a:pt x="326512" y="4013199"/>
                  </a:lnTo>
                  <a:lnTo>
                    <a:pt x="305446" y="3975099"/>
                  </a:lnTo>
                  <a:lnTo>
                    <a:pt x="285007" y="3924299"/>
                  </a:lnTo>
                  <a:lnTo>
                    <a:pt x="265204" y="3886199"/>
                  </a:lnTo>
                  <a:lnTo>
                    <a:pt x="246044" y="3835399"/>
                  </a:lnTo>
                  <a:lnTo>
                    <a:pt x="227536" y="3797299"/>
                  </a:lnTo>
                  <a:lnTo>
                    <a:pt x="209688" y="3746499"/>
                  </a:lnTo>
                  <a:lnTo>
                    <a:pt x="192507" y="3708399"/>
                  </a:lnTo>
                  <a:lnTo>
                    <a:pt x="176003" y="3657599"/>
                  </a:lnTo>
                  <a:lnTo>
                    <a:pt x="160182" y="3619499"/>
                  </a:lnTo>
                  <a:lnTo>
                    <a:pt x="145054" y="3568699"/>
                  </a:lnTo>
                  <a:lnTo>
                    <a:pt x="130627" y="3517899"/>
                  </a:lnTo>
                  <a:lnTo>
                    <a:pt x="116908" y="3467099"/>
                  </a:lnTo>
                  <a:lnTo>
                    <a:pt x="103906" y="3428999"/>
                  </a:lnTo>
                  <a:lnTo>
                    <a:pt x="91629" y="3378199"/>
                  </a:lnTo>
                  <a:lnTo>
                    <a:pt x="80085" y="3327399"/>
                  </a:lnTo>
                  <a:lnTo>
                    <a:pt x="69282" y="3276599"/>
                  </a:lnTo>
                  <a:lnTo>
                    <a:pt x="59229" y="3225799"/>
                  </a:lnTo>
                  <a:lnTo>
                    <a:pt x="49933" y="3174999"/>
                  </a:lnTo>
                  <a:lnTo>
                    <a:pt x="41402" y="3124199"/>
                  </a:lnTo>
                  <a:lnTo>
                    <a:pt x="33646" y="3073399"/>
                  </a:lnTo>
                  <a:lnTo>
                    <a:pt x="26671" y="3022599"/>
                  </a:lnTo>
                  <a:lnTo>
                    <a:pt x="20486" y="2971799"/>
                  </a:lnTo>
                  <a:lnTo>
                    <a:pt x="15100" y="2920999"/>
                  </a:lnTo>
                  <a:lnTo>
                    <a:pt x="10520" y="2870199"/>
                  </a:lnTo>
                  <a:lnTo>
                    <a:pt x="6754" y="2819399"/>
                  </a:lnTo>
                  <a:lnTo>
                    <a:pt x="3811" y="2768599"/>
                  </a:lnTo>
                  <a:lnTo>
                    <a:pt x="1699" y="2717799"/>
                  </a:lnTo>
                  <a:lnTo>
                    <a:pt x="426" y="2654299"/>
                  </a:lnTo>
                  <a:lnTo>
                    <a:pt x="0" y="2616199"/>
                  </a:lnTo>
                  <a:lnTo>
                    <a:pt x="426" y="2552699"/>
                  </a:lnTo>
                  <a:lnTo>
                    <a:pt x="1699" y="2501899"/>
                  </a:lnTo>
                  <a:lnTo>
                    <a:pt x="3811" y="2451099"/>
                  </a:lnTo>
                  <a:lnTo>
                    <a:pt x="6754" y="2400299"/>
                  </a:lnTo>
                  <a:lnTo>
                    <a:pt x="10520" y="2336799"/>
                  </a:lnTo>
                  <a:lnTo>
                    <a:pt x="15100" y="2285999"/>
                  </a:lnTo>
                  <a:lnTo>
                    <a:pt x="20486" y="2235199"/>
                  </a:lnTo>
                  <a:lnTo>
                    <a:pt x="26671" y="2184399"/>
                  </a:lnTo>
                  <a:lnTo>
                    <a:pt x="33646" y="2133599"/>
                  </a:lnTo>
                  <a:lnTo>
                    <a:pt x="41402" y="2082799"/>
                  </a:lnTo>
                  <a:lnTo>
                    <a:pt x="49933" y="2031999"/>
                  </a:lnTo>
                  <a:lnTo>
                    <a:pt x="59229" y="1981199"/>
                  </a:lnTo>
                  <a:lnTo>
                    <a:pt x="69282" y="1930399"/>
                  </a:lnTo>
                  <a:lnTo>
                    <a:pt x="80085" y="1892299"/>
                  </a:lnTo>
                  <a:lnTo>
                    <a:pt x="91629" y="1841499"/>
                  </a:lnTo>
                  <a:lnTo>
                    <a:pt x="103906" y="1790699"/>
                  </a:lnTo>
                  <a:lnTo>
                    <a:pt x="116908" y="1739899"/>
                  </a:lnTo>
                  <a:lnTo>
                    <a:pt x="130627" y="1689099"/>
                  </a:lnTo>
                  <a:lnTo>
                    <a:pt x="145054" y="1650999"/>
                  </a:lnTo>
                  <a:lnTo>
                    <a:pt x="160182" y="1600199"/>
                  </a:lnTo>
                  <a:lnTo>
                    <a:pt x="176003" y="1549399"/>
                  </a:lnTo>
                  <a:lnTo>
                    <a:pt x="192507" y="1511299"/>
                  </a:lnTo>
                  <a:lnTo>
                    <a:pt x="209688" y="1460499"/>
                  </a:lnTo>
                  <a:lnTo>
                    <a:pt x="227536" y="1422399"/>
                  </a:lnTo>
                  <a:lnTo>
                    <a:pt x="246044" y="1371599"/>
                  </a:lnTo>
                  <a:lnTo>
                    <a:pt x="265204" y="1333499"/>
                  </a:lnTo>
                  <a:lnTo>
                    <a:pt x="285007" y="1282699"/>
                  </a:lnTo>
                  <a:lnTo>
                    <a:pt x="305446" y="1244599"/>
                  </a:lnTo>
                  <a:lnTo>
                    <a:pt x="326512" y="1206499"/>
                  </a:lnTo>
                  <a:lnTo>
                    <a:pt x="348197" y="1155699"/>
                  </a:lnTo>
                  <a:lnTo>
                    <a:pt x="370493" y="1117599"/>
                  </a:lnTo>
                  <a:lnTo>
                    <a:pt x="393391" y="1079499"/>
                  </a:lnTo>
                  <a:lnTo>
                    <a:pt x="416885" y="1041399"/>
                  </a:lnTo>
                  <a:lnTo>
                    <a:pt x="440964" y="1003299"/>
                  </a:lnTo>
                  <a:lnTo>
                    <a:pt x="465622" y="952499"/>
                  </a:lnTo>
                  <a:lnTo>
                    <a:pt x="490851" y="914399"/>
                  </a:lnTo>
                  <a:lnTo>
                    <a:pt x="516641" y="876299"/>
                  </a:lnTo>
                  <a:lnTo>
                    <a:pt x="542985" y="850899"/>
                  </a:lnTo>
                  <a:lnTo>
                    <a:pt x="569875" y="812799"/>
                  </a:lnTo>
                  <a:lnTo>
                    <a:pt x="597303" y="774699"/>
                  </a:lnTo>
                  <a:lnTo>
                    <a:pt x="625260" y="736599"/>
                  </a:lnTo>
                  <a:lnTo>
                    <a:pt x="653739" y="698499"/>
                  </a:lnTo>
                  <a:lnTo>
                    <a:pt x="682730" y="673099"/>
                  </a:lnTo>
                  <a:lnTo>
                    <a:pt x="712227" y="634999"/>
                  </a:lnTo>
                  <a:lnTo>
                    <a:pt x="742221" y="609599"/>
                  </a:lnTo>
                  <a:lnTo>
                    <a:pt x="772703" y="571499"/>
                  </a:lnTo>
                  <a:lnTo>
                    <a:pt x="803666" y="546099"/>
                  </a:lnTo>
                  <a:lnTo>
                    <a:pt x="835102" y="507999"/>
                  </a:lnTo>
                  <a:lnTo>
                    <a:pt x="867002" y="482599"/>
                  </a:lnTo>
                  <a:lnTo>
                    <a:pt x="899358" y="457199"/>
                  </a:lnTo>
                  <a:lnTo>
                    <a:pt x="932162" y="419099"/>
                  </a:lnTo>
                  <a:lnTo>
                    <a:pt x="999082" y="368299"/>
                  </a:lnTo>
                  <a:lnTo>
                    <a:pt x="1067697" y="317499"/>
                  </a:lnTo>
                  <a:lnTo>
                    <a:pt x="1137941" y="266699"/>
                  </a:lnTo>
                  <a:lnTo>
                    <a:pt x="1173653" y="253999"/>
                  </a:lnTo>
                  <a:lnTo>
                    <a:pt x="1246219" y="203199"/>
                  </a:lnTo>
                  <a:lnTo>
                    <a:pt x="1283056" y="190499"/>
                  </a:lnTo>
                  <a:lnTo>
                    <a:pt x="1320251" y="165099"/>
                  </a:lnTo>
                  <a:lnTo>
                    <a:pt x="1395685" y="139699"/>
                  </a:lnTo>
                  <a:lnTo>
                    <a:pt x="1433907" y="114299"/>
                  </a:lnTo>
                  <a:lnTo>
                    <a:pt x="1710131" y="25399"/>
                  </a:lnTo>
                  <a:lnTo>
                    <a:pt x="2458364" y="25399"/>
                  </a:lnTo>
                  <a:lnTo>
                    <a:pt x="2734588" y="114299"/>
                  </a:lnTo>
                  <a:lnTo>
                    <a:pt x="2753699" y="126999"/>
                  </a:lnTo>
                  <a:lnTo>
                    <a:pt x="1916299" y="126999"/>
                  </a:lnTo>
                  <a:lnTo>
                    <a:pt x="1874902" y="139699"/>
                  </a:lnTo>
                  <a:lnTo>
                    <a:pt x="1833760" y="139699"/>
                  </a:lnTo>
                  <a:lnTo>
                    <a:pt x="1792882" y="152399"/>
                  </a:lnTo>
                  <a:lnTo>
                    <a:pt x="1752277" y="152399"/>
                  </a:lnTo>
                  <a:lnTo>
                    <a:pt x="1476458" y="241299"/>
                  </a:lnTo>
                  <a:lnTo>
                    <a:pt x="1438368" y="266699"/>
                  </a:lnTo>
                  <a:lnTo>
                    <a:pt x="1400634" y="279399"/>
                  </a:lnTo>
                  <a:lnTo>
                    <a:pt x="1363266" y="304799"/>
                  </a:lnTo>
                  <a:lnTo>
                    <a:pt x="1326271" y="317499"/>
                  </a:lnTo>
                  <a:lnTo>
                    <a:pt x="1289660" y="342899"/>
                  </a:lnTo>
                  <a:lnTo>
                    <a:pt x="1253441" y="355599"/>
                  </a:lnTo>
                  <a:lnTo>
                    <a:pt x="1182219" y="406399"/>
                  </a:lnTo>
                  <a:lnTo>
                    <a:pt x="1112678" y="457199"/>
                  </a:lnTo>
                  <a:lnTo>
                    <a:pt x="1044891" y="507999"/>
                  </a:lnTo>
                  <a:lnTo>
                    <a:pt x="1011679" y="533399"/>
                  </a:lnTo>
                  <a:lnTo>
                    <a:pt x="978933" y="558799"/>
                  </a:lnTo>
                  <a:lnTo>
                    <a:pt x="946662" y="584199"/>
                  </a:lnTo>
                  <a:lnTo>
                    <a:pt x="914876" y="622299"/>
                  </a:lnTo>
                  <a:lnTo>
                    <a:pt x="883584" y="647699"/>
                  </a:lnTo>
                  <a:lnTo>
                    <a:pt x="852795" y="685799"/>
                  </a:lnTo>
                  <a:lnTo>
                    <a:pt x="822519" y="711199"/>
                  </a:lnTo>
                  <a:lnTo>
                    <a:pt x="792763" y="749299"/>
                  </a:lnTo>
                  <a:lnTo>
                    <a:pt x="763539" y="787399"/>
                  </a:lnTo>
                  <a:lnTo>
                    <a:pt x="734854" y="812799"/>
                  </a:lnTo>
                  <a:lnTo>
                    <a:pt x="706718" y="850899"/>
                  </a:lnTo>
                  <a:lnTo>
                    <a:pt x="679141" y="888999"/>
                  </a:lnTo>
                  <a:lnTo>
                    <a:pt x="652131" y="927099"/>
                  </a:lnTo>
                  <a:lnTo>
                    <a:pt x="625698" y="965199"/>
                  </a:lnTo>
                  <a:lnTo>
                    <a:pt x="599851" y="1003299"/>
                  </a:lnTo>
                  <a:lnTo>
                    <a:pt x="574598" y="1041399"/>
                  </a:lnTo>
                  <a:lnTo>
                    <a:pt x="549950" y="1079499"/>
                  </a:lnTo>
                  <a:lnTo>
                    <a:pt x="525916" y="1117599"/>
                  </a:lnTo>
                  <a:lnTo>
                    <a:pt x="502504" y="1155699"/>
                  </a:lnTo>
                  <a:lnTo>
                    <a:pt x="479724" y="1193799"/>
                  </a:lnTo>
                  <a:lnTo>
                    <a:pt x="457585" y="1244599"/>
                  </a:lnTo>
                  <a:lnTo>
                    <a:pt x="436097" y="1282699"/>
                  </a:lnTo>
                  <a:lnTo>
                    <a:pt x="415268" y="1320799"/>
                  </a:lnTo>
                  <a:lnTo>
                    <a:pt x="395108" y="1371599"/>
                  </a:lnTo>
                  <a:lnTo>
                    <a:pt x="375625" y="1409699"/>
                  </a:lnTo>
                  <a:lnTo>
                    <a:pt x="356830" y="1460499"/>
                  </a:lnTo>
                  <a:lnTo>
                    <a:pt x="338731" y="1498599"/>
                  </a:lnTo>
                  <a:lnTo>
                    <a:pt x="321337" y="1549399"/>
                  </a:lnTo>
                  <a:lnTo>
                    <a:pt x="304658" y="1587499"/>
                  </a:lnTo>
                  <a:lnTo>
                    <a:pt x="288704" y="1638299"/>
                  </a:lnTo>
                  <a:lnTo>
                    <a:pt x="273482" y="1689099"/>
                  </a:lnTo>
                  <a:lnTo>
                    <a:pt x="259002" y="1739899"/>
                  </a:lnTo>
                  <a:lnTo>
                    <a:pt x="245274" y="1777999"/>
                  </a:lnTo>
                  <a:lnTo>
                    <a:pt x="232307" y="1828799"/>
                  </a:lnTo>
                  <a:lnTo>
                    <a:pt x="220110" y="1879599"/>
                  </a:lnTo>
                  <a:lnTo>
                    <a:pt x="208691" y="1930399"/>
                  </a:lnTo>
                  <a:lnTo>
                    <a:pt x="198061" y="1981199"/>
                  </a:lnTo>
                  <a:lnTo>
                    <a:pt x="188229" y="2031999"/>
                  </a:lnTo>
                  <a:lnTo>
                    <a:pt x="179203" y="2082799"/>
                  </a:lnTo>
                  <a:lnTo>
                    <a:pt x="170993" y="2133599"/>
                  </a:lnTo>
                  <a:lnTo>
                    <a:pt x="163609" y="2184399"/>
                  </a:lnTo>
                  <a:lnTo>
                    <a:pt x="157058" y="2235199"/>
                  </a:lnTo>
                  <a:lnTo>
                    <a:pt x="151352" y="2285999"/>
                  </a:lnTo>
                  <a:lnTo>
                    <a:pt x="146497" y="2336799"/>
                  </a:lnTo>
                  <a:lnTo>
                    <a:pt x="142505" y="2387599"/>
                  </a:lnTo>
                  <a:lnTo>
                    <a:pt x="139384" y="2451099"/>
                  </a:lnTo>
                  <a:lnTo>
                    <a:pt x="137144" y="2501899"/>
                  </a:lnTo>
                  <a:lnTo>
                    <a:pt x="135792" y="2552699"/>
                  </a:lnTo>
                  <a:lnTo>
                    <a:pt x="135340" y="2603499"/>
                  </a:lnTo>
                  <a:lnTo>
                    <a:pt x="135792" y="2654299"/>
                  </a:lnTo>
                  <a:lnTo>
                    <a:pt x="137144" y="2717799"/>
                  </a:lnTo>
                  <a:lnTo>
                    <a:pt x="139384" y="2768599"/>
                  </a:lnTo>
                  <a:lnTo>
                    <a:pt x="142505" y="2819399"/>
                  </a:lnTo>
                  <a:lnTo>
                    <a:pt x="146497" y="2870199"/>
                  </a:lnTo>
                  <a:lnTo>
                    <a:pt x="151352" y="2920999"/>
                  </a:lnTo>
                  <a:lnTo>
                    <a:pt x="157058" y="2971799"/>
                  </a:lnTo>
                  <a:lnTo>
                    <a:pt x="163609" y="3035299"/>
                  </a:lnTo>
                  <a:lnTo>
                    <a:pt x="170993" y="3086099"/>
                  </a:lnTo>
                  <a:lnTo>
                    <a:pt x="179203" y="3136899"/>
                  </a:lnTo>
                  <a:lnTo>
                    <a:pt x="188229" y="3187699"/>
                  </a:lnTo>
                  <a:lnTo>
                    <a:pt x="198061" y="3238499"/>
                  </a:lnTo>
                  <a:lnTo>
                    <a:pt x="208691" y="3276599"/>
                  </a:lnTo>
                  <a:lnTo>
                    <a:pt x="220110" y="3327399"/>
                  </a:lnTo>
                  <a:lnTo>
                    <a:pt x="232307" y="3378199"/>
                  </a:lnTo>
                  <a:lnTo>
                    <a:pt x="245274" y="3428999"/>
                  </a:lnTo>
                  <a:lnTo>
                    <a:pt x="259002" y="3479799"/>
                  </a:lnTo>
                  <a:lnTo>
                    <a:pt x="273482" y="3530599"/>
                  </a:lnTo>
                  <a:lnTo>
                    <a:pt x="288704" y="3568699"/>
                  </a:lnTo>
                  <a:lnTo>
                    <a:pt x="304658" y="3619499"/>
                  </a:lnTo>
                  <a:lnTo>
                    <a:pt x="321337" y="3670299"/>
                  </a:lnTo>
                  <a:lnTo>
                    <a:pt x="338731" y="3708399"/>
                  </a:lnTo>
                  <a:lnTo>
                    <a:pt x="356830" y="3759199"/>
                  </a:lnTo>
                  <a:lnTo>
                    <a:pt x="375625" y="3797299"/>
                  </a:lnTo>
                  <a:lnTo>
                    <a:pt x="395108" y="3848099"/>
                  </a:lnTo>
                  <a:lnTo>
                    <a:pt x="415268" y="3886199"/>
                  </a:lnTo>
                  <a:lnTo>
                    <a:pt x="436097" y="3936999"/>
                  </a:lnTo>
                  <a:lnTo>
                    <a:pt x="457585" y="3975099"/>
                  </a:lnTo>
                  <a:lnTo>
                    <a:pt x="479724" y="4013199"/>
                  </a:lnTo>
                  <a:lnTo>
                    <a:pt x="502504" y="4051299"/>
                  </a:lnTo>
                  <a:lnTo>
                    <a:pt x="525916" y="4102099"/>
                  </a:lnTo>
                  <a:lnTo>
                    <a:pt x="549950" y="4140199"/>
                  </a:lnTo>
                  <a:lnTo>
                    <a:pt x="574598" y="4178299"/>
                  </a:lnTo>
                  <a:lnTo>
                    <a:pt x="599851" y="4216399"/>
                  </a:lnTo>
                  <a:lnTo>
                    <a:pt x="625698" y="4254499"/>
                  </a:lnTo>
                  <a:lnTo>
                    <a:pt x="652131" y="4292599"/>
                  </a:lnTo>
                  <a:lnTo>
                    <a:pt x="679141" y="4330699"/>
                  </a:lnTo>
                  <a:lnTo>
                    <a:pt x="706718" y="4356099"/>
                  </a:lnTo>
                  <a:lnTo>
                    <a:pt x="734854" y="4394199"/>
                  </a:lnTo>
                  <a:lnTo>
                    <a:pt x="763539" y="4432299"/>
                  </a:lnTo>
                  <a:lnTo>
                    <a:pt x="792763" y="4470399"/>
                  </a:lnTo>
                  <a:lnTo>
                    <a:pt x="822519" y="4495799"/>
                  </a:lnTo>
                  <a:lnTo>
                    <a:pt x="852795" y="4533899"/>
                  </a:lnTo>
                  <a:lnTo>
                    <a:pt x="883584" y="4559299"/>
                  </a:lnTo>
                  <a:lnTo>
                    <a:pt x="914876" y="4597399"/>
                  </a:lnTo>
                  <a:lnTo>
                    <a:pt x="946662" y="4622799"/>
                  </a:lnTo>
                  <a:lnTo>
                    <a:pt x="978933" y="4648199"/>
                  </a:lnTo>
                  <a:lnTo>
                    <a:pt x="1011679" y="4673599"/>
                  </a:lnTo>
                  <a:lnTo>
                    <a:pt x="1044891" y="4711699"/>
                  </a:lnTo>
                  <a:lnTo>
                    <a:pt x="1112678" y="4762499"/>
                  </a:lnTo>
                  <a:lnTo>
                    <a:pt x="1182219" y="4813299"/>
                  </a:lnTo>
                  <a:lnTo>
                    <a:pt x="1217625" y="4825999"/>
                  </a:lnTo>
                  <a:lnTo>
                    <a:pt x="1289660" y="4876799"/>
                  </a:lnTo>
                  <a:lnTo>
                    <a:pt x="1326271" y="4889499"/>
                  </a:lnTo>
                  <a:lnTo>
                    <a:pt x="1363266" y="4914899"/>
                  </a:lnTo>
                  <a:lnTo>
                    <a:pt x="1400634" y="4927599"/>
                  </a:lnTo>
                  <a:lnTo>
                    <a:pt x="1438368" y="4952999"/>
                  </a:lnTo>
                  <a:lnTo>
                    <a:pt x="1553668" y="4991099"/>
                  </a:lnTo>
                  <a:lnTo>
                    <a:pt x="1592770" y="5016499"/>
                  </a:lnTo>
                  <a:lnTo>
                    <a:pt x="1632191" y="5029199"/>
                  </a:lnTo>
                  <a:lnTo>
                    <a:pt x="1671922" y="5029199"/>
                  </a:lnTo>
                  <a:lnTo>
                    <a:pt x="1792882" y="5067299"/>
                  </a:lnTo>
                  <a:lnTo>
                    <a:pt x="1833760" y="5067299"/>
                  </a:lnTo>
                  <a:lnTo>
                    <a:pt x="1874902" y="5079999"/>
                  </a:lnTo>
                  <a:lnTo>
                    <a:pt x="1957941" y="5079999"/>
                  </a:lnTo>
                  <a:lnTo>
                    <a:pt x="1999819" y="5092699"/>
                  </a:lnTo>
                  <a:lnTo>
                    <a:pt x="2734588" y="5092699"/>
                  </a:lnTo>
                  <a:lnTo>
                    <a:pt x="2696040" y="5105399"/>
                  </a:lnTo>
                  <a:lnTo>
                    <a:pt x="2657175" y="5130799"/>
                  </a:lnTo>
                  <a:lnTo>
                    <a:pt x="2538752" y="5168899"/>
                  </a:lnTo>
                  <a:close/>
                </a:path>
                <a:path w="4168140" h="5219700">
                  <a:moveTo>
                    <a:pt x="2734588" y="5092699"/>
                  </a:moveTo>
                  <a:lnTo>
                    <a:pt x="2168676" y="5092699"/>
                  </a:lnTo>
                  <a:lnTo>
                    <a:pt x="2210555" y="5079999"/>
                  </a:lnTo>
                  <a:lnTo>
                    <a:pt x="2293593" y="5079999"/>
                  </a:lnTo>
                  <a:lnTo>
                    <a:pt x="2334735" y="5067299"/>
                  </a:lnTo>
                  <a:lnTo>
                    <a:pt x="2375614" y="5067299"/>
                  </a:lnTo>
                  <a:lnTo>
                    <a:pt x="2496573" y="5029199"/>
                  </a:lnTo>
                  <a:lnTo>
                    <a:pt x="2536304" y="5029199"/>
                  </a:lnTo>
                  <a:lnTo>
                    <a:pt x="2575725" y="5016499"/>
                  </a:lnTo>
                  <a:lnTo>
                    <a:pt x="2614827" y="4991099"/>
                  </a:lnTo>
                  <a:lnTo>
                    <a:pt x="2730127" y="4952999"/>
                  </a:lnTo>
                  <a:lnTo>
                    <a:pt x="2767861" y="4927599"/>
                  </a:lnTo>
                  <a:lnTo>
                    <a:pt x="2805230" y="4914899"/>
                  </a:lnTo>
                  <a:lnTo>
                    <a:pt x="2842225" y="4889499"/>
                  </a:lnTo>
                  <a:lnTo>
                    <a:pt x="2878836" y="4876799"/>
                  </a:lnTo>
                  <a:lnTo>
                    <a:pt x="2950871" y="4825999"/>
                  </a:lnTo>
                  <a:lnTo>
                    <a:pt x="2986276" y="4813299"/>
                  </a:lnTo>
                  <a:lnTo>
                    <a:pt x="3055818" y="4762499"/>
                  </a:lnTo>
                  <a:lnTo>
                    <a:pt x="3123604" y="4711699"/>
                  </a:lnTo>
                  <a:lnTo>
                    <a:pt x="3156816" y="4673599"/>
                  </a:lnTo>
                  <a:lnTo>
                    <a:pt x="3189563" y="4648199"/>
                  </a:lnTo>
                  <a:lnTo>
                    <a:pt x="3221833" y="4622799"/>
                  </a:lnTo>
                  <a:lnTo>
                    <a:pt x="3253619" y="4597399"/>
                  </a:lnTo>
                  <a:lnTo>
                    <a:pt x="3284911" y="4559299"/>
                  </a:lnTo>
                  <a:lnTo>
                    <a:pt x="3315700" y="4533899"/>
                  </a:lnTo>
                  <a:lnTo>
                    <a:pt x="3345977" y="4495799"/>
                  </a:lnTo>
                  <a:lnTo>
                    <a:pt x="3375732" y="4470399"/>
                  </a:lnTo>
                  <a:lnTo>
                    <a:pt x="3404957" y="4432299"/>
                  </a:lnTo>
                  <a:lnTo>
                    <a:pt x="3433641" y="4394199"/>
                  </a:lnTo>
                  <a:lnTo>
                    <a:pt x="3461777" y="4356099"/>
                  </a:lnTo>
                  <a:lnTo>
                    <a:pt x="3489354" y="4330699"/>
                  </a:lnTo>
                  <a:lnTo>
                    <a:pt x="3516364" y="4292599"/>
                  </a:lnTo>
                  <a:lnTo>
                    <a:pt x="3542797" y="4254499"/>
                  </a:lnTo>
                  <a:lnTo>
                    <a:pt x="3568645" y="4216399"/>
                  </a:lnTo>
                  <a:lnTo>
                    <a:pt x="3593897" y="4178299"/>
                  </a:lnTo>
                  <a:lnTo>
                    <a:pt x="3618545" y="4140199"/>
                  </a:lnTo>
                  <a:lnTo>
                    <a:pt x="3642579" y="4102099"/>
                  </a:lnTo>
                  <a:lnTo>
                    <a:pt x="3665991" y="4051299"/>
                  </a:lnTo>
                  <a:lnTo>
                    <a:pt x="3688771" y="4013199"/>
                  </a:lnTo>
                  <a:lnTo>
                    <a:pt x="3710910" y="3975099"/>
                  </a:lnTo>
                  <a:lnTo>
                    <a:pt x="3732398" y="3936999"/>
                  </a:lnTo>
                  <a:lnTo>
                    <a:pt x="3753227" y="3886199"/>
                  </a:lnTo>
                  <a:lnTo>
                    <a:pt x="3773388" y="3848099"/>
                  </a:lnTo>
                  <a:lnTo>
                    <a:pt x="3792870" y="3797299"/>
                  </a:lnTo>
                  <a:lnTo>
                    <a:pt x="3811665" y="3759199"/>
                  </a:lnTo>
                  <a:lnTo>
                    <a:pt x="3829764" y="3708399"/>
                  </a:lnTo>
                  <a:lnTo>
                    <a:pt x="3847158" y="3670299"/>
                  </a:lnTo>
                  <a:lnTo>
                    <a:pt x="3863837" y="3619499"/>
                  </a:lnTo>
                  <a:lnTo>
                    <a:pt x="3879792" y="3568699"/>
                  </a:lnTo>
                  <a:lnTo>
                    <a:pt x="3895013" y="3530599"/>
                  </a:lnTo>
                  <a:lnTo>
                    <a:pt x="3909493" y="3479799"/>
                  </a:lnTo>
                  <a:lnTo>
                    <a:pt x="3923221" y="3428999"/>
                  </a:lnTo>
                  <a:lnTo>
                    <a:pt x="3936188" y="3378199"/>
                  </a:lnTo>
                  <a:lnTo>
                    <a:pt x="3948386" y="3327399"/>
                  </a:lnTo>
                  <a:lnTo>
                    <a:pt x="3959804" y="3276599"/>
                  </a:lnTo>
                  <a:lnTo>
                    <a:pt x="3970434" y="3238499"/>
                  </a:lnTo>
                  <a:lnTo>
                    <a:pt x="3980266" y="3187699"/>
                  </a:lnTo>
                  <a:lnTo>
                    <a:pt x="3989292" y="3136899"/>
                  </a:lnTo>
                  <a:lnTo>
                    <a:pt x="3997502" y="3086099"/>
                  </a:lnTo>
                  <a:lnTo>
                    <a:pt x="4004886" y="3035299"/>
                  </a:lnTo>
                  <a:lnTo>
                    <a:pt x="4011437" y="2971799"/>
                  </a:lnTo>
                  <a:lnTo>
                    <a:pt x="4017143" y="2920999"/>
                  </a:lnTo>
                  <a:lnTo>
                    <a:pt x="4021998" y="2870199"/>
                  </a:lnTo>
                  <a:lnTo>
                    <a:pt x="4025990" y="2819399"/>
                  </a:lnTo>
                  <a:lnTo>
                    <a:pt x="4029111" y="2768599"/>
                  </a:lnTo>
                  <a:lnTo>
                    <a:pt x="4031351" y="2717799"/>
                  </a:lnTo>
                  <a:lnTo>
                    <a:pt x="4032703" y="2654299"/>
                  </a:lnTo>
                  <a:lnTo>
                    <a:pt x="4033155" y="2603499"/>
                  </a:lnTo>
                  <a:lnTo>
                    <a:pt x="4032703" y="2552699"/>
                  </a:lnTo>
                  <a:lnTo>
                    <a:pt x="4031351" y="2501899"/>
                  </a:lnTo>
                  <a:lnTo>
                    <a:pt x="4029111" y="2451099"/>
                  </a:lnTo>
                  <a:lnTo>
                    <a:pt x="4025990" y="2387599"/>
                  </a:lnTo>
                  <a:lnTo>
                    <a:pt x="4021998" y="2336799"/>
                  </a:lnTo>
                  <a:lnTo>
                    <a:pt x="4017143" y="2285999"/>
                  </a:lnTo>
                  <a:lnTo>
                    <a:pt x="4011437" y="2235199"/>
                  </a:lnTo>
                  <a:lnTo>
                    <a:pt x="4004886" y="2184399"/>
                  </a:lnTo>
                  <a:lnTo>
                    <a:pt x="3997502" y="2133599"/>
                  </a:lnTo>
                  <a:lnTo>
                    <a:pt x="3989292" y="2082799"/>
                  </a:lnTo>
                  <a:lnTo>
                    <a:pt x="3980266" y="2031999"/>
                  </a:lnTo>
                  <a:lnTo>
                    <a:pt x="3970434" y="1981199"/>
                  </a:lnTo>
                  <a:lnTo>
                    <a:pt x="3959804" y="1930399"/>
                  </a:lnTo>
                  <a:lnTo>
                    <a:pt x="3948386" y="1879599"/>
                  </a:lnTo>
                  <a:lnTo>
                    <a:pt x="3936188" y="1828799"/>
                  </a:lnTo>
                  <a:lnTo>
                    <a:pt x="3923221" y="1777999"/>
                  </a:lnTo>
                  <a:lnTo>
                    <a:pt x="3909493" y="1739899"/>
                  </a:lnTo>
                  <a:lnTo>
                    <a:pt x="3895013" y="1689099"/>
                  </a:lnTo>
                  <a:lnTo>
                    <a:pt x="3879792" y="1638299"/>
                  </a:lnTo>
                  <a:lnTo>
                    <a:pt x="3863837" y="1587499"/>
                  </a:lnTo>
                  <a:lnTo>
                    <a:pt x="3847158" y="1549399"/>
                  </a:lnTo>
                  <a:lnTo>
                    <a:pt x="3829764" y="1498599"/>
                  </a:lnTo>
                  <a:lnTo>
                    <a:pt x="3811665" y="1460499"/>
                  </a:lnTo>
                  <a:lnTo>
                    <a:pt x="3792870" y="1409699"/>
                  </a:lnTo>
                  <a:lnTo>
                    <a:pt x="3773388" y="1371599"/>
                  </a:lnTo>
                  <a:lnTo>
                    <a:pt x="3753227" y="1320799"/>
                  </a:lnTo>
                  <a:lnTo>
                    <a:pt x="3732398" y="1282699"/>
                  </a:lnTo>
                  <a:lnTo>
                    <a:pt x="3710910" y="1244599"/>
                  </a:lnTo>
                  <a:lnTo>
                    <a:pt x="3688771" y="1193799"/>
                  </a:lnTo>
                  <a:lnTo>
                    <a:pt x="3665991" y="1155699"/>
                  </a:lnTo>
                  <a:lnTo>
                    <a:pt x="3642579" y="1117599"/>
                  </a:lnTo>
                  <a:lnTo>
                    <a:pt x="3618545" y="1079499"/>
                  </a:lnTo>
                  <a:lnTo>
                    <a:pt x="3593897" y="1041399"/>
                  </a:lnTo>
                  <a:lnTo>
                    <a:pt x="3568645" y="1003299"/>
                  </a:lnTo>
                  <a:lnTo>
                    <a:pt x="3542797" y="965199"/>
                  </a:lnTo>
                  <a:lnTo>
                    <a:pt x="3516364" y="927099"/>
                  </a:lnTo>
                  <a:lnTo>
                    <a:pt x="3489354" y="888999"/>
                  </a:lnTo>
                  <a:lnTo>
                    <a:pt x="3461777" y="850899"/>
                  </a:lnTo>
                  <a:lnTo>
                    <a:pt x="3433641" y="812799"/>
                  </a:lnTo>
                  <a:lnTo>
                    <a:pt x="3404957" y="787399"/>
                  </a:lnTo>
                  <a:lnTo>
                    <a:pt x="3375732" y="749299"/>
                  </a:lnTo>
                  <a:lnTo>
                    <a:pt x="3345977" y="711199"/>
                  </a:lnTo>
                  <a:lnTo>
                    <a:pt x="3315700" y="685799"/>
                  </a:lnTo>
                  <a:lnTo>
                    <a:pt x="3284911" y="647699"/>
                  </a:lnTo>
                  <a:lnTo>
                    <a:pt x="3253619" y="622299"/>
                  </a:lnTo>
                  <a:lnTo>
                    <a:pt x="3221833" y="584199"/>
                  </a:lnTo>
                  <a:lnTo>
                    <a:pt x="3189563" y="558799"/>
                  </a:lnTo>
                  <a:lnTo>
                    <a:pt x="3156816" y="533399"/>
                  </a:lnTo>
                  <a:lnTo>
                    <a:pt x="3123604" y="507999"/>
                  </a:lnTo>
                  <a:lnTo>
                    <a:pt x="3055818" y="457199"/>
                  </a:lnTo>
                  <a:lnTo>
                    <a:pt x="2986276" y="406399"/>
                  </a:lnTo>
                  <a:lnTo>
                    <a:pt x="2915054" y="355599"/>
                  </a:lnTo>
                  <a:lnTo>
                    <a:pt x="2878836" y="342899"/>
                  </a:lnTo>
                  <a:lnTo>
                    <a:pt x="2842225" y="317499"/>
                  </a:lnTo>
                  <a:lnTo>
                    <a:pt x="2805230" y="304799"/>
                  </a:lnTo>
                  <a:lnTo>
                    <a:pt x="2767861" y="279399"/>
                  </a:lnTo>
                  <a:lnTo>
                    <a:pt x="2730127" y="266699"/>
                  </a:lnTo>
                  <a:lnTo>
                    <a:pt x="2692038" y="241299"/>
                  </a:lnTo>
                  <a:lnTo>
                    <a:pt x="2416219" y="152399"/>
                  </a:lnTo>
                  <a:lnTo>
                    <a:pt x="2375614" y="152399"/>
                  </a:lnTo>
                  <a:lnTo>
                    <a:pt x="2334735" y="139699"/>
                  </a:lnTo>
                  <a:lnTo>
                    <a:pt x="2293593" y="139699"/>
                  </a:lnTo>
                  <a:lnTo>
                    <a:pt x="2252197" y="126999"/>
                  </a:lnTo>
                  <a:lnTo>
                    <a:pt x="2753699" y="126999"/>
                  </a:lnTo>
                  <a:lnTo>
                    <a:pt x="2772810" y="139699"/>
                  </a:lnTo>
                  <a:lnTo>
                    <a:pt x="2848244" y="165099"/>
                  </a:lnTo>
                  <a:lnTo>
                    <a:pt x="2885440" y="190499"/>
                  </a:lnTo>
                  <a:lnTo>
                    <a:pt x="2922277" y="203199"/>
                  </a:lnTo>
                  <a:lnTo>
                    <a:pt x="2994842" y="253999"/>
                  </a:lnTo>
                  <a:lnTo>
                    <a:pt x="3100799" y="317499"/>
                  </a:lnTo>
                  <a:lnTo>
                    <a:pt x="3169413" y="368299"/>
                  </a:lnTo>
                  <a:lnTo>
                    <a:pt x="3236333" y="419099"/>
                  </a:lnTo>
                  <a:lnTo>
                    <a:pt x="3269138" y="457199"/>
                  </a:lnTo>
                  <a:lnTo>
                    <a:pt x="3301494" y="482599"/>
                  </a:lnTo>
                  <a:lnTo>
                    <a:pt x="3333394" y="507999"/>
                  </a:lnTo>
                  <a:lnTo>
                    <a:pt x="3364829" y="546099"/>
                  </a:lnTo>
                  <a:lnTo>
                    <a:pt x="3395792" y="571499"/>
                  </a:lnTo>
                  <a:lnTo>
                    <a:pt x="3426275" y="609599"/>
                  </a:lnTo>
                  <a:lnTo>
                    <a:pt x="3456268" y="634999"/>
                  </a:lnTo>
                  <a:lnTo>
                    <a:pt x="3485765" y="673099"/>
                  </a:lnTo>
                  <a:lnTo>
                    <a:pt x="3514757" y="698499"/>
                  </a:lnTo>
                  <a:lnTo>
                    <a:pt x="3543235" y="736599"/>
                  </a:lnTo>
                  <a:lnTo>
                    <a:pt x="3571193" y="774699"/>
                  </a:lnTo>
                  <a:lnTo>
                    <a:pt x="3598620" y="812799"/>
                  </a:lnTo>
                  <a:lnTo>
                    <a:pt x="3625510" y="850899"/>
                  </a:lnTo>
                  <a:lnTo>
                    <a:pt x="3651855" y="876299"/>
                  </a:lnTo>
                  <a:lnTo>
                    <a:pt x="3677645" y="914399"/>
                  </a:lnTo>
                  <a:lnTo>
                    <a:pt x="3702873" y="952499"/>
                  </a:lnTo>
                  <a:lnTo>
                    <a:pt x="3727531" y="1003299"/>
                  </a:lnTo>
                  <a:lnTo>
                    <a:pt x="3751611" y="1041399"/>
                  </a:lnTo>
                  <a:lnTo>
                    <a:pt x="3775104" y="1079499"/>
                  </a:lnTo>
                  <a:lnTo>
                    <a:pt x="3798003" y="1117599"/>
                  </a:lnTo>
                  <a:lnTo>
                    <a:pt x="3820299" y="1155699"/>
                  </a:lnTo>
                  <a:lnTo>
                    <a:pt x="3841984" y="1206499"/>
                  </a:lnTo>
                  <a:lnTo>
                    <a:pt x="3863050" y="1244599"/>
                  </a:lnTo>
                  <a:lnTo>
                    <a:pt x="3883488" y="1282699"/>
                  </a:lnTo>
                  <a:lnTo>
                    <a:pt x="3903292" y="1333499"/>
                  </a:lnTo>
                  <a:lnTo>
                    <a:pt x="3922451" y="1371599"/>
                  </a:lnTo>
                  <a:lnTo>
                    <a:pt x="3940960" y="1422399"/>
                  </a:lnTo>
                  <a:lnTo>
                    <a:pt x="3958808" y="1460499"/>
                  </a:lnTo>
                  <a:lnTo>
                    <a:pt x="3975989" y="1511299"/>
                  </a:lnTo>
                  <a:lnTo>
                    <a:pt x="3992493" y="1549399"/>
                  </a:lnTo>
                  <a:lnTo>
                    <a:pt x="4008313" y="1600199"/>
                  </a:lnTo>
                  <a:lnTo>
                    <a:pt x="4023441" y="1650999"/>
                  </a:lnTo>
                  <a:lnTo>
                    <a:pt x="4037869" y="1689099"/>
                  </a:lnTo>
                  <a:lnTo>
                    <a:pt x="4051587" y="1739899"/>
                  </a:lnTo>
                  <a:lnTo>
                    <a:pt x="4064589" y="1790699"/>
                  </a:lnTo>
                  <a:lnTo>
                    <a:pt x="4076867" y="1841499"/>
                  </a:lnTo>
                  <a:lnTo>
                    <a:pt x="4088411" y="1892299"/>
                  </a:lnTo>
                  <a:lnTo>
                    <a:pt x="4099214" y="1930399"/>
                  </a:lnTo>
                  <a:lnTo>
                    <a:pt x="4109267" y="1981199"/>
                  </a:lnTo>
                  <a:lnTo>
                    <a:pt x="4118563" y="2031999"/>
                  </a:lnTo>
                  <a:lnTo>
                    <a:pt x="4127093" y="2082799"/>
                  </a:lnTo>
                  <a:lnTo>
                    <a:pt x="4134850" y="2133599"/>
                  </a:lnTo>
                  <a:lnTo>
                    <a:pt x="4141825" y="2184399"/>
                  </a:lnTo>
                  <a:lnTo>
                    <a:pt x="4148009" y="2235199"/>
                  </a:lnTo>
                  <a:lnTo>
                    <a:pt x="4153396" y="2285999"/>
                  </a:lnTo>
                  <a:lnTo>
                    <a:pt x="4157976" y="2336799"/>
                  </a:lnTo>
                  <a:lnTo>
                    <a:pt x="4161742" y="2400299"/>
                  </a:lnTo>
                  <a:lnTo>
                    <a:pt x="4164685" y="2451099"/>
                  </a:lnTo>
                  <a:lnTo>
                    <a:pt x="4166797" y="2501899"/>
                  </a:lnTo>
                  <a:lnTo>
                    <a:pt x="4167914" y="2552699"/>
                  </a:lnTo>
                  <a:lnTo>
                    <a:pt x="4167914" y="2666999"/>
                  </a:lnTo>
                  <a:lnTo>
                    <a:pt x="4166797" y="2717799"/>
                  </a:lnTo>
                  <a:lnTo>
                    <a:pt x="4164685" y="2768599"/>
                  </a:lnTo>
                  <a:lnTo>
                    <a:pt x="4161742" y="2819399"/>
                  </a:lnTo>
                  <a:lnTo>
                    <a:pt x="4157976" y="2870199"/>
                  </a:lnTo>
                  <a:lnTo>
                    <a:pt x="4153396" y="2920999"/>
                  </a:lnTo>
                  <a:lnTo>
                    <a:pt x="4148009" y="2971799"/>
                  </a:lnTo>
                  <a:lnTo>
                    <a:pt x="4141825" y="3022599"/>
                  </a:lnTo>
                  <a:lnTo>
                    <a:pt x="4134850" y="3073399"/>
                  </a:lnTo>
                  <a:lnTo>
                    <a:pt x="4127093" y="3124199"/>
                  </a:lnTo>
                  <a:lnTo>
                    <a:pt x="4118563" y="3174999"/>
                  </a:lnTo>
                  <a:lnTo>
                    <a:pt x="4109267" y="3225799"/>
                  </a:lnTo>
                  <a:lnTo>
                    <a:pt x="4099214" y="3276599"/>
                  </a:lnTo>
                  <a:lnTo>
                    <a:pt x="4088411" y="3327399"/>
                  </a:lnTo>
                  <a:lnTo>
                    <a:pt x="4076867" y="3378199"/>
                  </a:lnTo>
                  <a:lnTo>
                    <a:pt x="4064589" y="3428999"/>
                  </a:lnTo>
                  <a:lnTo>
                    <a:pt x="4051587" y="3467099"/>
                  </a:lnTo>
                  <a:lnTo>
                    <a:pt x="4037869" y="3517899"/>
                  </a:lnTo>
                  <a:lnTo>
                    <a:pt x="4023441" y="3568699"/>
                  </a:lnTo>
                  <a:lnTo>
                    <a:pt x="4008313" y="3619499"/>
                  </a:lnTo>
                  <a:lnTo>
                    <a:pt x="3992493" y="3657599"/>
                  </a:lnTo>
                  <a:lnTo>
                    <a:pt x="3975989" y="3708399"/>
                  </a:lnTo>
                  <a:lnTo>
                    <a:pt x="3958808" y="3746499"/>
                  </a:lnTo>
                  <a:lnTo>
                    <a:pt x="3940960" y="3797299"/>
                  </a:lnTo>
                  <a:lnTo>
                    <a:pt x="3922451" y="3835399"/>
                  </a:lnTo>
                  <a:lnTo>
                    <a:pt x="3903292" y="3886199"/>
                  </a:lnTo>
                  <a:lnTo>
                    <a:pt x="3883488" y="3924299"/>
                  </a:lnTo>
                  <a:lnTo>
                    <a:pt x="3863050" y="3975099"/>
                  </a:lnTo>
                  <a:lnTo>
                    <a:pt x="3841984" y="4013199"/>
                  </a:lnTo>
                  <a:lnTo>
                    <a:pt x="3820299" y="4051299"/>
                  </a:lnTo>
                  <a:lnTo>
                    <a:pt x="3798003" y="4089399"/>
                  </a:lnTo>
                  <a:lnTo>
                    <a:pt x="3775104" y="4140199"/>
                  </a:lnTo>
                  <a:lnTo>
                    <a:pt x="3751611" y="4178299"/>
                  </a:lnTo>
                  <a:lnTo>
                    <a:pt x="3727531" y="4216399"/>
                  </a:lnTo>
                  <a:lnTo>
                    <a:pt x="3702873" y="4254499"/>
                  </a:lnTo>
                  <a:lnTo>
                    <a:pt x="3677645" y="4292599"/>
                  </a:lnTo>
                  <a:lnTo>
                    <a:pt x="3651855" y="4330699"/>
                  </a:lnTo>
                  <a:lnTo>
                    <a:pt x="3625510" y="4368799"/>
                  </a:lnTo>
                  <a:lnTo>
                    <a:pt x="3598620" y="4406899"/>
                  </a:lnTo>
                  <a:lnTo>
                    <a:pt x="3571193" y="4444999"/>
                  </a:lnTo>
                  <a:lnTo>
                    <a:pt x="3543235" y="4470399"/>
                  </a:lnTo>
                  <a:lnTo>
                    <a:pt x="3514757" y="4508499"/>
                  </a:lnTo>
                  <a:lnTo>
                    <a:pt x="3485765" y="4546599"/>
                  </a:lnTo>
                  <a:lnTo>
                    <a:pt x="3456268" y="4571999"/>
                  </a:lnTo>
                  <a:lnTo>
                    <a:pt x="3426275" y="4610099"/>
                  </a:lnTo>
                  <a:lnTo>
                    <a:pt x="3395792" y="4635499"/>
                  </a:lnTo>
                  <a:lnTo>
                    <a:pt x="3364829" y="4673599"/>
                  </a:lnTo>
                  <a:lnTo>
                    <a:pt x="3333394" y="4698999"/>
                  </a:lnTo>
                  <a:lnTo>
                    <a:pt x="3301494" y="4737099"/>
                  </a:lnTo>
                  <a:lnTo>
                    <a:pt x="3269138" y="4762499"/>
                  </a:lnTo>
                  <a:lnTo>
                    <a:pt x="3236333" y="4787899"/>
                  </a:lnTo>
                  <a:lnTo>
                    <a:pt x="3203089" y="4813299"/>
                  </a:lnTo>
                  <a:lnTo>
                    <a:pt x="3135314" y="4864099"/>
                  </a:lnTo>
                  <a:lnTo>
                    <a:pt x="3065877" y="4914899"/>
                  </a:lnTo>
                  <a:lnTo>
                    <a:pt x="2994842" y="4965699"/>
                  </a:lnTo>
                  <a:lnTo>
                    <a:pt x="2958747" y="4978399"/>
                  </a:lnTo>
                  <a:lnTo>
                    <a:pt x="2885440" y="5029199"/>
                  </a:lnTo>
                  <a:lnTo>
                    <a:pt x="2848244" y="5041899"/>
                  </a:lnTo>
                  <a:lnTo>
                    <a:pt x="2810698" y="5067299"/>
                  </a:lnTo>
                  <a:lnTo>
                    <a:pt x="2734588" y="5092699"/>
                  </a:lnTo>
                  <a:close/>
                </a:path>
                <a:path w="4168140" h="5219700">
                  <a:moveTo>
                    <a:pt x="2417763" y="5194299"/>
                  </a:moveTo>
                  <a:lnTo>
                    <a:pt x="1750733" y="5194299"/>
                  </a:lnTo>
                  <a:lnTo>
                    <a:pt x="1669799" y="5168899"/>
                  </a:lnTo>
                  <a:lnTo>
                    <a:pt x="2498697" y="5168899"/>
                  </a:lnTo>
                  <a:lnTo>
                    <a:pt x="2417763" y="5194299"/>
                  </a:lnTo>
                  <a:close/>
                </a:path>
                <a:path w="4168140" h="5219700">
                  <a:moveTo>
                    <a:pt x="2335786" y="5206999"/>
                  </a:moveTo>
                  <a:lnTo>
                    <a:pt x="1832710" y="5206999"/>
                  </a:lnTo>
                  <a:lnTo>
                    <a:pt x="1791595" y="5194299"/>
                  </a:lnTo>
                  <a:lnTo>
                    <a:pt x="2376901" y="5194299"/>
                  </a:lnTo>
                  <a:lnTo>
                    <a:pt x="2335786" y="5206999"/>
                  </a:lnTo>
                  <a:close/>
                </a:path>
                <a:path w="4168140" h="5219700">
                  <a:moveTo>
                    <a:pt x="2252832" y="5219699"/>
                  </a:moveTo>
                  <a:lnTo>
                    <a:pt x="1915664" y="5219699"/>
                  </a:lnTo>
                  <a:lnTo>
                    <a:pt x="1874069" y="5206999"/>
                  </a:lnTo>
                  <a:lnTo>
                    <a:pt x="2294427" y="5206999"/>
                  </a:lnTo>
                  <a:lnTo>
                    <a:pt x="2252832" y="5219699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860901" y="513266"/>
            <a:ext cx="4168140" cy="6864350"/>
            <a:chOff x="3860901" y="513266"/>
            <a:chExt cx="4168140" cy="6864350"/>
          </a:xfrm>
        </p:grpSpPr>
        <p:sp>
          <p:nvSpPr>
            <p:cNvPr id="6" name="object 6"/>
            <p:cNvSpPr/>
            <p:nvPr/>
          </p:nvSpPr>
          <p:spPr>
            <a:xfrm>
              <a:off x="4053699" y="513266"/>
              <a:ext cx="3785235" cy="3275965"/>
            </a:xfrm>
            <a:custGeom>
              <a:avLst/>
              <a:gdLst/>
              <a:ahLst/>
              <a:cxnLst/>
              <a:rect l="l" t="t" r="r" b="b"/>
              <a:pathLst>
                <a:path w="3785234" h="3275965">
                  <a:moveTo>
                    <a:pt x="3785165" y="3275900"/>
                  </a:moveTo>
                  <a:lnTo>
                    <a:pt x="0" y="3275900"/>
                  </a:lnTo>
                  <a:lnTo>
                    <a:pt x="1892582" y="0"/>
                  </a:lnTo>
                  <a:lnTo>
                    <a:pt x="2009284" y="202001"/>
                  </a:lnTo>
                  <a:lnTo>
                    <a:pt x="1892582" y="202001"/>
                  </a:lnTo>
                  <a:lnTo>
                    <a:pt x="174874" y="3175278"/>
                  </a:lnTo>
                  <a:lnTo>
                    <a:pt x="3727033" y="3175278"/>
                  </a:lnTo>
                  <a:lnTo>
                    <a:pt x="3785165" y="3275900"/>
                  </a:lnTo>
                  <a:close/>
                </a:path>
                <a:path w="3785234" h="3275965">
                  <a:moveTo>
                    <a:pt x="3727033" y="3175278"/>
                  </a:moveTo>
                  <a:lnTo>
                    <a:pt x="3610290" y="3175278"/>
                  </a:lnTo>
                  <a:lnTo>
                    <a:pt x="1892582" y="202001"/>
                  </a:lnTo>
                  <a:lnTo>
                    <a:pt x="2009284" y="202001"/>
                  </a:lnTo>
                  <a:lnTo>
                    <a:pt x="3727033" y="3175278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134" y="2230283"/>
              <a:ext cx="4034028" cy="5092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60901" y="2157817"/>
              <a:ext cx="4168140" cy="5219700"/>
            </a:xfrm>
            <a:custGeom>
              <a:avLst/>
              <a:gdLst/>
              <a:ahLst/>
              <a:cxnLst/>
              <a:rect l="l" t="t" r="r" b="b"/>
              <a:pathLst>
                <a:path w="4168140" h="5219700">
                  <a:moveTo>
                    <a:pt x="2417763" y="25399"/>
                  </a:moveTo>
                  <a:lnTo>
                    <a:pt x="1750733" y="25399"/>
                  </a:lnTo>
                  <a:lnTo>
                    <a:pt x="1832710" y="0"/>
                  </a:lnTo>
                  <a:lnTo>
                    <a:pt x="2335786" y="0"/>
                  </a:lnTo>
                  <a:lnTo>
                    <a:pt x="2417763" y="25399"/>
                  </a:lnTo>
                  <a:close/>
                </a:path>
                <a:path w="4168140" h="5219700">
                  <a:moveTo>
                    <a:pt x="2538752" y="5168899"/>
                  </a:moveTo>
                  <a:lnTo>
                    <a:pt x="1629744" y="5168899"/>
                  </a:lnTo>
                  <a:lnTo>
                    <a:pt x="1511321" y="5130799"/>
                  </a:lnTo>
                  <a:lnTo>
                    <a:pt x="1472455" y="5105399"/>
                  </a:lnTo>
                  <a:lnTo>
                    <a:pt x="1357797" y="5067299"/>
                  </a:lnTo>
                  <a:lnTo>
                    <a:pt x="1320252" y="5041899"/>
                  </a:lnTo>
                  <a:lnTo>
                    <a:pt x="1283056" y="5029199"/>
                  </a:lnTo>
                  <a:lnTo>
                    <a:pt x="1209749" y="4978399"/>
                  </a:lnTo>
                  <a:lnTo>
                    <a:pt x="1173653" y="4965699"/>
                  </a:lnTo>
                  <a:lnTo>
                    <a:pt x="1102619" y="4914899"/>
                  </a:lnTo>
                  <a:lnTo>
                    <a:pt x="1033182" y="4864099"/>
                  </a:lnTo>
                  <a:lnTo>
                    <a:pt x="965407" y="4813299"/>
                  </a:lnTo>
                  <a:lnTo>
                    <a:pt x="932162" y="4787899"/>
                  </a:lnTo>
                  <a:lnTo>
                    <a:pt x="899358" y="4762499"/>
                  </a:lnTo>
                  <a:lnTo>
                    <a:pt x="867002" y="4737099"/>
                  </a:lnTo>
                  <a:lnTo>
                    <a:pt x="835102" y="4698999"/>
                  </a:lnTo>
                  <a:lnTo>
                    <a:pt x="803667" y="4673599"/>
                  </a:lnTo>
                  <a:lnTo>
                    <a:pt x="772703" y="4635499"/>
                  </a:lnTo>
                  <a:lnTo>
                    <a:pt x="742221" y="4610099"/>
                  </a:lnTo>
                  <a:lnTo>
                    <a:pt x="712227" y="4571999"/>
                  </a:lnTo>
                  <a:lnTo>
                    <a:pt x="682731" y="4546599"/>
                  </a:lnTo>
                  <a:lnTo>
                    <a:pt x="653739" y="4508499"/>
                  </a:lnTo>
                  <a:lnTo>
                    <a:pt x="625260" y="4470399"/>
                  </a:lnTo>
                  <a:lnTo>
                    <a:pt x="597303" y="4444999"/>
                  </a:lnTo>
                  <a:lnTo>
                    <a:pt x="569876" y="4406899"/>
                  </a:lnTo>
                  <a:lnTo>
                    <a:pt x="542985" y="4368799"/>
                  </a:lnTo>
                  <a:lnTo>
                    <a:pt x="516641" y="4330699"/>
                  </a:lnTo>
                  <a:lnTo>
                    <a:pt x="490851" y="4292599"/>
                  </a:lnTo>
                  <a:lnTo>
                    <a:pt x="465623" y="4254499"/>
                  </a:lnTo>
                  <a:lnTo>
                    <a:pt x="440964" y="4216399"/>
                  </a:lnTo>
                  <a:lnTo>
                    <a:pt x="416885" y="4178299"/>
                  </a:lnTo>
                  <a:lnTo>
                    <a:pt x="393391" y="4140199"/>
                  </a:lnTo>
                  <a:lnTo>
                    <a:pt x="370493" y="4089399"/>
                  </a:lnTo>
                  <a:lnTo>
                    <a:pt x="348197" y="4051299"/>
                  </a:lnTo>
                  <a:lnTo>
                    <a:pt x="326512" y="4013199"/>
                  </a:lnTo>
                  <a:lnTo>
                    <a:pt x="305446" y="3975099"/>
                  </a:lnTo>
                  <a:lnTo>
                    <a:pt x="285008" y="3924299"/>
                  </a:lnTo>
                  <a:lnTo>
                    <a:pt x="265204" y="3886199"/>
                  </a:lnTo>
                  <a:lnTo>
                    <a:pt x="246044" y="3835399"/>
                  </a:lnTo>
                  <a:lnTo>
                    <a:pt x="227536" y="3797299"/>
                  </a:lnTo>
                  <a:lnTo>
                    <a:pt x="209688" y="3746499"/>
                  </a:lnTo>
                  <a:lnTo>
                    <a:pt x="192507" y="3708399"/>
                  </a:lnTo>
                  <a:lnTo>
                    <a:pt x="176003" y="3657599"/>
                  </a:lnTo>
                  <a:lnTo>
                    <a:pt x="160182" y="3619499"/>
                  </a:lnTo>
                  <a:lnTo>
                    <a:pt x="145055" y="3568699"/>
                  </a:lnTo>
                  <a:lnTo>
                    <a:pt x="130627" y="3517899"/>
                  </a:lnTo>
                  <a:lnTo>
                    <a:pt x="116908" y="3467099"/>
                  </a:lnTo>
                  <a:lnTo>
                    <a:pt x="103906" y="3428999"/>
                  </a:lnTo>
                  <a:lnTo>
                    <a:pt x="91629" y="3378199"/>
                  </a:lnTo>
                  <a:lnTo>
                    <a:pt x="80085" y="3327399"/>
                  </a:lnTo>
                  <a:lnTo>
                    <a:pt x="69282" y="3276599"/>
                  </a:lnTo>
                  <a:lnTo>
                    <a:pt x="59229" y="3225799"/>
                  </a:lnTo>
                  <a:lnTo>
                    <a:pt x="49933" y="3174999"/>
                  </a:lnTo>
                  <a:lnTo>
                    <a:pt x="41402" y="3124199"/>
                  </a:lnTo>
                  <a:lnTo>
                    <a:pt x="33646" y="3073399"/>
                  </a:lnTo>
                  <a:lnTo>
                    <a:pt x="26671" y="3022599"/>
                  </a:lnTo>
                  <a:lnTo>
                    <a:pt x="20486" y="2971799"/>
                  </a:lnTo>
                  <a:lnTo>
                    <a:pt x="15100" y="2920999"/>
                  </a:lnTo>
                  <a:lnTo>
                    <a:pt x="10520" y="2870199"/>
                  </a:lnTo>
                  <a:lnTo>
                    <a:pt x="6754" y="2819399"/>
                  </a:lnTo>
                  <a:lnTo>
                    <a:pt x="3811" y="2768599"/>
                  </a:lnTo>
                  <a:lnTo>
                    <a:pt x="1699" y="2717799"/>
                  </a:lnTo>
                  <a:lnTo>
                    <a:pt x="426" y="2654299"/>
                  </a:lnTo>
                  <a:lnTo>
                    <a:pt x="0" y="2603499"/>
                  </a:lnTo>
                  <a:lnTo>
                    <a:pt x="426" y="2552699"/>
                  </a:lnTo>
                  <a:lnTo>
                    <a:pt x="1699" y="2501899"/>
                  </a:lnTo>
                  <a:lnTo>
                    <a:pt x="3811" y="2451099"/>
                  </a:lnTo>
                  <a:lnTo>
                    <a:pt x="6754" y="2400299"/>
                  </a:lnTo>
                  <a:lnTo>
                    <a:pt x="10520" y="2336799"/>
                  </a:lnTo>
                  <a:lnTo>
                    <a:pt x="15100" y="2285999"/>
                  </a:lnTo>
                  <a:lnTo>
                    <a:pt x="20486" y="2235199"/>
                  </a:lnTo>
                  <a:lnTo>
                    <a:pt x="26671" y="2184399"/>
                  </a:lnTo>
                  <a:lnTo>
                    <a:pt x="33646" y="2133599"/>
                  </a:lnTo>
                  <a:lnTo>
                    <a:pt x="41402" y="2082799"/>
                  </a:lnTo>
                  <a:lnTo>
                    <a:pt x="49933" y="2031999"/>
                  </a:lnTo>
                  <a:lnTo>
                    <a:pt x="59229" y="1981199"/>
                  </a:lnTo>
                  <a:lnTo>
                    <a:pt x="69282" y="1930399"/>
                  </a:lnTo>
                  <a:lnTo>
                    <a:pt x="80085" y="1892299"/>
                  </a:lnTo>
                  <a:lnTo>
                    <a:pt x="91629" y="1841499"/>
                  </a:lnTo>
                  <a:lnTo>
                    <a:pt x="103906" y="1790699"/>
                  </a:lnTo>
                  <a:lnTo>
                    <a:pt x="116908" y="1739899"/>
                  </a:lnTo>
                  <a:lnTo>
                    <a:pt x="130627" y="1689099"/>
                  </a:lnTo>
                  <a:lnTo>
                    <a:pt x="145055" y="1650999"/>
                  </a:lnTo>
                  <a:lnTo>
                    <a:pt x="160182" y="1600199"/>
                  </a:lnTo>
                  <a:lnTo>
                    <a:pt x="176003" y="1549399"/>
                  </a:lnTo>
                  <a:lnTo>
                    <a:pt x="192507" y="1511299"/>
                  </a:lnTo>
                  <a:lnTo>
                    <a:pt x="209688" y="1460499"/>
                  </a:lnTo>
                  <a:lnTo>
                    <a:pt x="227536" y="1422399"/>
                  </a:lnTo>
                  <a:lnTo>
                    <a:pt x="246044" y="1371599"/>
                  </a:lnTo>
                  <a:lnTo>
                    <a:pt x="265204" y="1333499"/>
                  </a:lnTo>
                  <a:lnTo>
                    <a:pt x="285008" y="1282699"/>
                  </a:lnTo>
                  <a:lnTo>
                    <a:pt x="305446" y="1244599"/>
                  </a:lnTo>
                  <a:lnTo>
                    <a:pt x="326512" y="1206499"/>
                  </a:lnTo>
                  <a:lnTo>
                    <a:pt x="348197" y="1155699"/>
                  </a:lnTo>
                  <a:lnTo>
                    <a:pt x="370493" y="1117599"/>
                  </a:lnTo>
                  <a:lnTo>
                    <a:pt x="393391" y="1079499"/>
                  </a:lnTo>
                  <a:lnTo>
                    <a:pt x="416885" y="1041399"/>
                  </a:lnTo>
                  <a:lnTo>
                    <a:pt x="440964" y="1003299"/>
                  </a:lnTo>
                  <a:lnTo>
                    <a:pt x="465623" y="952499"/>
                  </a:lnTo>
                  <a:lnTo>
                    <a:pt x="490851" y="914399"/>
                  </a:lnTo>
                  <a:lnTo>
                    <a:pt x="516641" y="876299"/>
                  </a:lnTo>
                  <a:lnTo>
                    <a:pt x="542985" y="850899"/>
                  </a:lnTo>
                  <a:lnTo>
                    <a:pt x="569876" y="812799"/>
                  </a:lnTo>
                  <a:lnTo>
                    <a:pt x="597303" y="774699"/>
                  </a:lnTo>
                  <a:lnTo>
                    <a:pt x="625260" y="736599"/>
                  </a:lnTo>
                  <a:lnTo>
                    <a:pt x="653739" y="698499"/>
                  </a:lnTo>
                  <a:lnTo>
                    <a:pt x="682731" y="673099"/>
                  </a:lnTo>
                  <a:lnTo>
                    <a:pt x="712227" y="634999"/>
                  </a:lnTo>
                  <a:lnTo>
                    <a:pt x="742221" y="609599"/>
                  </a:lnTo>
                  <a:lnTo>
                    <a:pt x="772703" y="571499"/>
                  </a:lnTo>
                  <a:lnTo>
                    <a:pt x="803667" y="546099"/>
                  </a:lnTo>
                  <a:lnTo>
                    <a:pt x="835102" y="507999"/>
                  </a:lnTo>
                  <a:lnTo>
                    <a:pt x="867002" y="482599"/>
                  </a:lnTo>
                  <a:lnTo>
                    <a:pt x="899358" y="457199"/>
                  </a:lnTo>
                  <a:lnTo>
                    <a:pt x="932162" y="419099"/>
                  </a:lnTo>
                  <a:lnTo>
                    <a:pt x="999082" y="368299"/>
                  </a:lnTo>
                  <a:lnTo>
                    <a:pt x="1067697" y="317499"/>
                  </a:lnTo>
                  <a:lnTo>
                    <a:pt x="1137941" y="266699"/>
                  </a:lnTo>
                  <a:lnTo>
                    <a:pt x="1173653" y="253999"/>
                  </a:lnTo>
                  <a:lnTo>
                    <a:pt x="1246219" y="203199"/>
                  </a:lnTo>
                  <a:lnTo>
                    <a:pt x="1283056" y="190499"/>
                  </a:lnTo>
                  <a:lnTo>
                    <a:pt x="1320252" y="165099"/>
                  </a:lnTo>
                  <a:lnTo>
                    <a:pt x="1395685" y="139699"/>
                  </a:lnTo>
                  <a:lnTo>
                    <a:pt x="1433907" y="114299"/>
                  </a:lnTo>
                  <a:lnTo>
                    <a:pt x="1710131" y="25399"/>
                  </a:lnTo>
                  <a:lnTo>
                    <a:pt x="2458364" y="25399"/>
                  </a:lnTo>
                  <a:lnTo>
                    <a:pt x="2734589" y="114299"/>
                  </a:lnTo>
                  <a:lnTo>
                    <a:pt x="2753700" y="126999"/>
                  </a:lnTo>
                  <a:lnTo>
                    <a:pt x="1916299" y="126999"/>
                  </a:lnTo>
                  <a:lnTo>
                    <a:pt x="1874902" y="139699"/>
                  </a:lnTo>
                  <a:lnTo>
                    <a:pt x="1833760" y="139699"/>
                  </a:lnTo>
                  <a:lnTo>
                    <a:pt x="1792882" y="152399"/>
                  </a:lnTo>
                  <a:lnTo>
                    <a:pt x="1752277" y="152399"/>
                  </a:lnTo>
                  <a:lnTo>
                    <a:pt x="1476458" y="241299"/>
                  </a:lnTo>
                  <a:lnTo>
                    <a:pt x="1438369" y="266699"/>
                  </a:lnTo>
                  <a:lnTo>
                    <a:pt x="1400635" y="279399"/>
                  </a:lnTo>
                  <a:lnTo>
                    <a:pt x="1363266" y="304799"/>
                  </a:lnTo>
                  <a:lnTo>
                    <a:pt x="1326271" y="317499"/>
                  </a:lnTo>
                  <a:lnTo>
                    <a:pt x="1289660" y="342899"/>
                  </a:lnTo>
                  <a:lnTo>
                    <a:pt x="1253442" y="355599"/>
                  </a:lnTo>
                  <a:lnTo>
                    <a:pt x="1182219" y="406399"/>
                  </a:lnTo>
                  <a:lnTo>
                    <a:pt x="1112678" y="457199"/>
                  </a:lnTo>
                  <a:lnTo>
                    <a:pt x="1044892" y="507999"/>
                  </a:lnTo>
                  <a:lnTo>
                    <a:pt x="1011679" y="533399"/>
                  </a:lnTo>
                  <a:lnTo>
                    <a:pt x="978933" y="558799"/>
                  </a:lnTo>
                  <a:lnTo>
                    <a:pt x="946663" y="584199"/>
                  </a:lnTo>
                  <a:lnTo>
                    <a:pt x="914877" y="622299"/>
                  </a:lnTo>
                  <a:lnTo>
                    <a:pt x="883585" y="647699"/>
                  </a:lnTo>
                  <a:lnTo>
                    <a:pt x="852796" y="685799"/>
                  </a:lnTo>
                  <a:lnTo>
                    <a:pt x="822519" y="711199"/>
                  </a:lnTo>
                  <a:lnTo>
                    <a:pt x="792764" y="749299"/>
                  </a:lnTo>
                  <a:lnTo>
                    <a:pt x="763539" y="787399"/>
                  </a:lnTo>
                  <a:lnTo>
                    <a:pt x="734854" y="812799"/>
                  </a:lnTo>
                  <a:lnTo>
                    <a:pt x="706719" y="850899"/>
                  </a:lnTo>
                  <a:lnTo>
                    <a:pt x="679141" y="888999"/>
                  </a:lnTo>
                  <a:lnTo>
                    <a:pt x="652131" y="927099"/>
                  </a:lnTo>
                  <a:lnTo>
                    <a:pt x="625698" y="965199"/>
                  </a:lnTo>
                  <a:lnTo>
                    <a:pt x="599851" y="1003299"/>
                  </a:lnTo>
                  <a:lnTo>
                    <a:pt x="574599" y="1041399"/>
                  </a:lnTo>
                  <a:lnTo>
                    <a:pt x="549951" y="1079499"/>
                  </a:lnTo>
                  <a:lnTo>
                    <a:pt x="525916" y="1117599"/>
                  </a:lnTo>
                  <a:lnTo>
                    <a:pt x="502505" y="1155699"/>
                  </a:lnTo>
                  <a:lnTo>
                    <a:pt x="479725" y="1193799"/>
                  </a:lnTo>
                  <a:lnTo>
                    <a:pt x="457586" y="1244599"/>
                  </a:lnTo>
                  <a:lnTo>
                    <a:pt x="436097" y="1282699"/>
                  </a:lnTo>
                  <a:lnTo>
                    <a:pt x="415268" y="1320799"/>
                  </a:lnTo>
                  <a:lnTo>
                    <a:pt x="395108" y="1371599"/>
                  </a:lnTo>
                  <a:lnTo>
                    <a:pt x="375626" y="1409699"/>
                  </a:lnTo>
                  <a:lnTo>
                    <a:pt x="356830" y="1460499"/>
                  </a:lnTo>
                  <a:lnTo>
                    <a:pt x="338731" y="1498599"/>
                  </a:lnTo>
                  <a:lnTo>
                    <a:pt x="321338" y="1549399"/>
                  </a:lnTo>
                  <a:lnTo>
                    <a:pt x="304659" y="1587499"/>
                  </a:lnTo>
                  <a:lnTo>
                    <a:pt x="288704" y="1638299"/>
                  </a:lnTo>
                  <a:lnTo>
                    <a:pt x="273482" y="1689099"/>
                  </a:lnTo>
                  <a:lnTo>
                    <a:pt x="259003" y="1739899"/>
                  </a:lnTo>
                  <a:lnTo>
                    <a:pt x="245275" y="1777999"/>
                  </a:lnTo>
                  <a:lnTo>
                    <a:pt x="232307" y="1828799"/>
                  </a:lnTo>
                  <a:lnTo>
                    <a:pt x="220110" y="1879599"/>
                  </a:lnTo>
                  <a:lnTo>
                    <a:pt x="208692" y="1930399"/>
                  </a:lnTo>
                  <a:lnTo>
                    <a:pt x="198062" y="1981199"/>
                  </a:lnTo>
                  <a:lnTo>
                    <a:pt x="188229" y="2031999"/>
                  </a:lnTo>
                  <a:lnTo>
                    <a:pt x="179204" y="2082799"/>
                  </a:lnTo>
                  <a:lnTo>
                    <a:pt x="170994" y="2133599"/>
                  </a:lnTo>
                  <a:lnTo>
                    <a:pt x="163609" y="2184399"/>
                  </a:lnTo>
                  <a:lnTo>
                    <a:pt x="157059" y="2235199"/>
                  </a:lnTo>
                  <a:lnTo>
                    <a:pt x="151352" y="2285999"/>
                  </a:lnTo>
                  <a:lnTo>
                    <a:pt x="146498" y="2336799"/>
                  </a:lnTo>
                  <a:lnTo>
                    <a:pt x="142506" y="2387599"/>
                  </a:lnTo>
                  <a:lnTo>
                    <a:pt x="139385" y="2451099"/>
                  </a:lnTo>
                  <a:lnTo>
                    <a:pt x="137144" y="2501899"/>
                  </a:lnTo>
                  <a:lnTo>
                    <a:pt x="135793" y="2552699"/>
                  </a:lnTo>
                  <a:lnTo>
                    <a:pt x="135340" y="2603499"/>
                  </a:lnTo>
                  <a:lnTo>
                    <a:pt x="135793" y="2654299"/>
                  </a:lnTo>
                  <a:lnTo>
                    <a:pt x="137144" y="2717799"/>
                  </a:lnTo>
                  <a:lnTo>
                    <a:pt x="139385" y="2768599"/>
                  </a:lnTo>
                  <a:lnTo>
                    <a:pt x="142506" y="2819399"/>
                  </a:lnTo>
                  <a:lnTo>
                    <a:pt x="146498" y="2870199"/>
                  </a:lnTo>
                  <a:lnTo>
                    <a:pt x="151352" y="2920999"/>
                  </a:lnTo>
                  <a:lnTo>
                    <a:pt x="157059" y="2971799"/>
                  </a:lnTo>
                  <a:lnTo>
                    <a:pt x="163609" y="3035299"/>
                  </a:lnTo>
                  <a:lnTo>
                    <a:pt x="170994" y="3086099"/>
                  </a:lnTo>
                  <a:lnTo>
                    <a:pt x="179204" y="3136899"/>
                  </a:lnTo>
                  <a:lnTo>
                    <a:pt x="188229" y="3187699"/>
                  </a:lnTo>
                  <a:lnTo>
                    <a:pt x="198062" y="3238499"/>
                  </a:lnTo>
                  <a:lnTo>
                    <a:pt x="208692" y="3276599"/>
                  </a:lnTo>
                  <a:lnTo>
                    <a:pt x="220110" y="3327399"/>
                  </a:lnTo>
                  <a:lnTo>
                    <a:pt x="232307" y="3378199"/>
                  </a:lnTo>
                  <a:lnTo>
                    <a:pt x="245275" y="3428999"/>
                  </a:lnTo>
                  <a:lnTo>
                    <a:pt x="259003" y="3479799"/>
                  </a:lnTo>
                  <a:lnTo>
                    <a:pt x="273482" y="3530599"/>
                  </a:lnTo>
                  <a:lnTo>
                    <a:pt x="288704" y="3568699"/>
                  </a:lnTo>
                  <a:lnTo>
                    <a:pt x="304659" y="3619499"/>
                  </a:lnTo>
                  <a:lnTo>
                    <a:pt x="321338" y="3670299"/>
                  </a:lnTo>
                  <a:lnTo>
                    <a:pt x="338731" y="3708399"/>
                  </a:lnTo>
                  <a:lnTo>
                    <a:pt x="356830" y="3759199"/>
                  </a:lnTo>
                  <a:lnTo>
                    <a:pt x="375626" y="3797299"/>
                  </a:lnTo>
                  <a:lnTo>
                    <a:pt x="395108" y="3848099"/>
                  </a:lnTo>
                  <a:lnTo>
                    <a:pt x="415268" y="3886199"/>
                  </a:lnTo>
                  <a:lnTo>
                    <a:pt x="436097" y="3936999"/>
                  </a:lnTo>
                  <a:lnTo>
                    <a:pt x="457586" y="3975099"/>
                  </a:lnTo>
                  <a:lnTo>
                    <a:pt x="479725" y="4013199"/>
                  </a:lnTo>
                  <a:lnTo>
                    <a:pt x="502505" y="4051299"/>
                  </a:lnTo>
                  <a:lnTo>
                    <a:pt x="525916" y="4102099"/>
                  </a:lnTo>
                  <a:lnTo>
                    <a:pt x="549951" y="4140199"/>
                  </a:lnTo>
                  <a:lnTo>
                    <a:pt x="574599" y="4178299"/>
                  </a:lnTo>
                  <a:lnTo>
                    <a:pt x="599851" y="4216399"/>
                  </a:lnTo>
                  <a:lnTo>
                    <a:pt x="625698" y="4254499"/>
                  </a:lnTo>
                  <a:lnTo>
                    <a:pt x="652131" y="4292599"/>
                  </a:lnTo>
                  <a:lnTo>
                    <a:pt x="679141" y="4330699"/>
                  </a:lnTo>
                  <a:lnTo>
                    <a:pt x="706719" y="4356099"/>
                  </a:lnTo>
                  <a:lnTo>
                    <a:pt x="734854" y="4394199"/>
                  </a:lnTo>
                  <a:lnTo>
                    <a:pt x="763539" y="4432299"/>
                  </a:lnTo>
                  <a:lnTo>
                    <a:pt x="792764" y="4470399"/>
                  </a:lnTo>
                  <a:lnTo>
                    <a:pt x="822519" y="4495799"/>
                  </a:lnTo>
                  <a:lnTo>
                    <a:pt x="852796" y="4533899"/>
                  </a:lnTo>
                  <a:lnTo>
                    <a:pt x="883585" y="4559299"/>
                  </a:lnTo>
                  <a:lnTo>
                    <a:pt x="914877" y="4597399"/>
                  </a:lnTo>
                  <a:lnTo>
                    <a:pt x="946663" y="4622799"/>
                  </a:lnTo>
                  <a:lnTo>
                    <a:pt x="978933" y="4648199"/>
                  </a:lnTo>
                  <a:lnTo>
                    <a:pt x="1011679" y="4673599"/>
                  </a:lnTo>
                  <a:lnTo>
                    <a:pt x="1044892" y="4711699"/>
                  </a:lnTo>
                  <a:lnTo>
                    <a:pt x="1112678" y="4762499"/>
                  </a:lnTo>
                  <a:lnTo>
                    <a:pt x="1182219" y="4813299"/>
                  </a:lnTo>
                  <a:lnTo>
                    <a:pt x="1217625" y="4825999"/>
                  </a:lnTo>
                  <a:lnTo>
                    <a:pt x="1289660" y="4876799"/>
                  </a:lnTo>
                  <a:lnTo>
                    <a:pt x="1326271" y="4889499"/>
                  </a:lnTo>
                  <a:lnTo>
                    <a:pt x="1363266" y="4914899"/>
                  </a:lnTo>
                  <a:lnTo>
                    <a:pt x="1400635" y="4927599"/>
                  </a:lnTo>
                  <a:lnTo>
                    <a:pt x="1438369" y="4952999"/>
                  </a:lnTo>
                  <a:lnTo>
                    <a:pt x="1553668" y="4991099"/>
                  </a:lnTo>
                  <a:lnTo>
                    <a:pt x="1592770" y="5016499"/>
                  </a:lnTo>
                  <a:lnTo>
                    <a:pt x="1632192" y="5029199"/>
                  </a:lnTo>
                  <a:lnTo>
                    <a:pt x="1671922" y="5029199"/>
                  </a:lnTo>
                  <a:lnTo>
                    <a:pt x="1792882" y="5067299"/>
                  </a:lnTo>
                  <a:lnTo>
                    <a:pt x="1833760" y="5067299"/>
                  </a:lnTo>
                  <a:lnTo>
                    <a:pt x="1874902" y="5079999"/>
                  </a:lnTo>
                  <a:lnTo>
                    <a:pt x="1957941" y="5079999"/>
                  </a:lnTo>
                  <a:lnTo>
                    <a:pt x="1999819" y="5092699"/>
                  </a:lnTo>
                  <a:lnTo>
                    <a:pt x="2734589" y="5092699"/>
                  </a:lnTo>
                  <a:lnTo>
                    <a:pt x="2696041" y="5105399"/>
                  </a:lnTo>
                  <a:lnTo>
                    <a:pt x="2657175" y="5130799"/>
                  </a:lnTo>
                  <a:lnTo>
                    <a:pt x="2538752" y="5168899"/>
                  </a:lnTo>
                  <a:close/>
                </a:path>
                <a:path w="4168140" h="5219700">
                  <a:moveTo>
                    <a:pt x="2734589" y="5092699"/>
                  </a:moveTo>
                  <a:lnTo>
                    <a:pt x="2168676" y="5092699"/>
                  </a:lnTo>
                  <a:lnTo>
                    <a:pt x="2210555" y="5079999"/>
                  </a:lnTo>
                  <a:lnTo>
                    <a:pt x="2293594" y="5079999"/>
                  </a:lnTo>
                  <a:lnTo>
                    <a:pt x="2334736" y="5067299"/>
                  </a:lnTo>
                  <a:lnTo>
                    <a:pt x="2375614" y="5067299"/>
                  </a:lnTo>
                  <a:lnTo>
                    <a:pt x="2496574" y="5029199"/>
                  </a:lnTo>
                  <a:lnTo>
                    <a:pt x="2536304" y="5029199"/>
                  </a:lnTo>
                  <a:lnTo>
                    <a:pt x="2575725" y="5016499"/>
                  </a:lnTo>
                  <a:lnTo>
                    <a:pt x="2614828" y="4991099"/>
                  </a:lnTo>
                  <a:lnTo>
                    <a:pt x="2730127" y="4952999"/>
                  </a:lnTo>
                  <a:lnTo>
                    <a:pt x="2767861" y="4927599"/>
                  </a:lnTo>
                  <a:lnTo>
                    <a:pt x="2805230" y="4914899"/>
                  </a:lnTo>
                  <a:lnTo>
                    <a:pt x="2842225" y="4889499"/>
                  </a:lnTo>
                  <a:lnTo>
                    <a:pt x="2878836" y="4876799"/>
                  </a:lnTo>
                  <a:lnTo>
                    <a:pt x="2950871" y="4825999"/>
                  </a:lnTo>
                  <a:lnTo>
                    <a:pt x="2986276" y="4813299"/>
                  </a:lnTo>
                  <a:lnTo>
                    <a:pt x="3055818" y="4762499"/>
                  </a:lnTo>
                  <a:lnTo>
                    <a:pt x="3123604" y="4711699"/>
                  </a:lnTo>
                  <a:lnTo>
                    <a:pt x="3156817" y="4673599"/>
                  </a:lnTo>
                  <a:lnTo>
                    <a:pt x="3189563" y="4648199"/>
                  </a:lnTo>
                  <a:lnTo>
                    <a:pt x="3221833" y="4622799"/>
                  </a:lnTo>
                  <a:lnTo>
                    <a:pt x="3253619" y="4597399"/>
                  </a:lnTo>
                  <a:lnTo>
                    <a:pt x="3284911" y="4559299"/>
                  </a:lnTo>
                  <a:lnTo>
                    <a:pt x="3315700" y="4533899"/>
                  </a:lnTo>
                  <a:lnTo>
                    <a:pt x="3345977" y="4495799"/>
                  </a:lnTo>
                  <a:lnTo>
                    <a:pt x="3375732" y="4470399"/>
                  </a:lnTo>
                  <a:lnTo>
                    <a:pt x="3404957" y="4432299"/>
                  </a:lnTo>
                  <a:lnTo>
                    <a:pt x="3433641" y="4394199"/>
                  </a:lnTo>
                  <a:lnTo>
                    <a:pt x="3461777" y="4356099"/>
                  </a:lnTo>
                  <a:lnTo>
                    <a:pt x="3489354" y="4330699"/>
                  </a:lnTo>
                  <a:lnTo>
                    <a:pt x="3516364" y="4292599"/>
                  </a:lnTo>
                  <a:lnTo>
                    <a:pt x="3542797" y="4254499"/>
                  </a:lnTo>
                  <a:lnTo>
                    <a:pt x="3568645" y="4216399"/>
                  </a:lnTo>
                  <a:lnTo>
                    <a:pt x="3593897" y="4178299"/>
                  </a:lnTo>
                  <a:lnTo>
                    <a:pt x="3618545" y="4140199"/>
                  </a:lnTo>
                  <a:lnTo>
                    <a:pt x="3642579" y="4102099"/>
                  </a:lnTo>
                  <a:lnTo>
                    <a:pt x="3665991" y="4051299"/>
                  </a:lnTo>
                  <a:lnTo>
                    <a:pt x="3688771" y="4013199"/>
                  </a:lnTo>
                  <a:lnTo>
                    <a:pt x="3710910" y="3975099"/>
                  </a:lnTo>
                  <a:lnTo>
                    <a:pt x="3732398" y="3936999"/>
                  </a:lnTo>
                  <a:lnTo>
                    <a:pt x="3753227" y="3886199"/>
                  </a:lnTo>
                  <a:lnTo>
                    <a:pt x="3773388" y="3848099"/>
                  </a:lnTo>
                  <a:lnTo>
                    <a:pt x="3792870" y="3797299"/>
                  </a:lnTo>
                  <a:lnTo>
                    <a:pt x="3811665" y="3759199"/>
                  </a:lnTo>
                  <a:lnTo>
                    <a:pt x="3829765" y="3708399"/>
                  </a:lnTo>
                  <a:lnTo>
                    <a:pt x="3847158" y="3670299"/>
                  </a:lnTo>
                  <a:lnTo>
                    <a:pt x="3863837" y="3619499"/>
                  </a:lnTo>
                  <a:lnTo>
                    <a:pt x="3879792" y="3568699"/>
                  </a:lnTo>
                  <a:lnTo>
                    <a:pt x="3895014" y="3530599"/>
                  </a:lnTo>
                  <a:lnTo>
                    <a:pt x="3909493" y="3479799"/>
                  </a:lnTo>
                  <a:lnTo>
                    <a:pt x="3923221" y="3428999"/>
                  </a:lnTo>
                  <a:lnTo>
                    <a:pt x="3936188" y="3378199"/>
                  </a:lnTo>
                  <a:lnTo>
                    <a:pt x="3948386" y="3327399"/>
                  </a:lnTo>
                  <a:lnTo>
                    <a:pt x="3959804" y="3276599"/>
                  </a:lnTo>
                  <a:lnTo>
                    <a:pt x="3970434" y="3238499"/>
                  </a:lnTo>
                  <a:lnTo>
                    <a:pt x="3980266" y="3187699"/>
                  </a:lnTo>
                  <a:lnTo>
                    <a:pt x="3989292" y="3136899"/>
                  </a:lnTo>
                  <a:lnTo>
                    <a:pt x="3997502" y="3086099"/>
                  </a:lnTo>
                  <a:lnTo>
                    <a:pt x="4004886" y="3035299"/>
                  </a:lnTo>
                  <a:lnTo>
                    <a:pt x="4011437" y="2971799"/>
                  </a:lnTo>
                  <a:lnTo>
                    <a:pt x="4017144" y="2920999"/>
                  </a:lnTo>
                  <a:lnTo>
                    <a:pt x="4021998" y="2870199"/>
                  </a:lnTo>
                  <a:lnTo>
                    <a:pt x="4025990" y="2819399"/>
                  </a:lnTo>
                  <a:lnTo>
                    <a:pt x="4029111" y="2768599"/>
                  </a:lnTo>
                  <a:lnTo>
                    <a:pt x="4031352" y="2717799"/>
                  </a:lnTo>
                  <a:lnTo>
                    <a:pt x="4032703" y="2654299"/>
                  </a:lnTo>
                  <a:lnTo>
                    <a:pt x="4033155" y="2603499"/>
                  </a:lnTo>
                  <a:lnTo>
                    <a:pt x="4032703" y="2552699"/>
                  </a:lnTo>
                  <a:lnTo>
                    <a:pt x="4031352" y="2501899"/>
                  </a:lnTo>
                  <a:lnTo>
                    <a:pt x="4029111" y="2451099"/>
                  </a:lnTo>
                  <a:lnTo>
                    <a:pt x="4025990" y="2387599"/>
                  </a:lnTo>
                  <a:lnTo>
                    <a:pt x="4021998" y="2336799"/>
                  </a:lnTo>
                  <a:lnTo>
                    <a:pt x="4017144" y="2285999"/>
                  </a:lnTo>
                  <a:lnTo>
                    <a:pt x="4011437" y="2235199"/>
                  </a:lnTo>
                  <a:lnTo>
                    <a:pt x="4004886" y="2184399"/>
                  </a:lnTo>
                  <a:lnTo>
                    <a:pt x="3997502" y="2133599"/>
                  </a:lnTo>
                  <a:lnTo>
                    <a:pt x="3989292" y="2082799"/>
                  </a:lnTo>
                  <a:lnTo>
                    <a:pt x="3980266" y="2031999"/>
                  </a:lnTo>
                  <a:lnTo>
                    <a:pt x="3970434" y="1981199"/>
                  </a:lnTo>
                  <a:lnTo>
                    <a:pt x="3959804" y="1930399"/>
                  </a:lnTo>
                  <a:lnTo>
                    <a:pt x="3948386" y="1879599"/>
                  </a:lnTo>
                  <a:lnTo>
                    <a:pt x="3936188" y="1828799"/>
                  </a:lnTo>
                  <a:lnTo>
                    <a:pt x="3923221" y="1777999"/>
                  </a:lnTo>
                  <a:lnTo>
                    <a:pt x="3909493" y="1739899"/>
                  </a:lnTo>
                  <a:lnTo>
                    <a:pt x="3895014" y="1689099"/>
                  </a:lnTo>
                  <a:lnTo>
                    <a:pt x="3879792" y="1638299"/>
                  </a:lnTo>
                  <a:lnTo>
                    <a:pt x="3863837" y="1587499"/>
                  </a:lnTo>
                  <a:lnTo>
                    <a:pt x="3847158" y="1549399"/>
                  </a:lnTo>
                  <a:lnTo>
                    <a:pt x="3829765" y="1498599"/>
                  </a:lnTo>
                  <a:lnTo>
                    <a:pt x="3811665" y="1460499"/>
                  </a:lnTo>
                  <a:lnTo>
                    <a:pt x="3792870" y="1409699"/>
                  </a:lnTo>
                  <a:lnTo>
                    <a:pt x="3773388" y="1371599"/>
                  </a:lnTo>
                  <a:lnTo>
                    <a:pt x="3753227" y="1320799"/>
                  </a:lnTo>
                  <a:lnTo>
                    <a:pt x="3732398" y="1282699"/>
                  </a:lnTo>
                  <a:lnTo>
                    <a:pt x="3710910" y="1244599"/>
                  </a:lnTo>
                  <a:lnTo>
                    <a:pt x="3688771" y="1193799"/>
                  </a:lnTo>
                  <a:lnTo>
                    <a:pt x="3665991" y="1155699"/>
                  </a:lnTo>
                  <a:lnTo>
                    <a:pt x="3642579" y="1117599"/>
                  </a:lnTo>
                  <a:lnTo>
                    <a:pt x="3618545" y="1079499"/>
                  </a:lnTo>
                  <a:lnTo>
                    <a:pt x="3593897" y="1041399"/>
                  </a:lnTo>
                  <a:lnTo>
                    <a:pt x="3568645" y="1003299"/>
                  </a:lnTo>
                  <a:lnTo>
                    <a:pt x="3542797" y="965199"/>
                  </a:lnTo>
                  <a:lnTo>
                    <a:pt x="3516364" y="927099"/>
                  </a:lnTo>
                  <a:lnTo>
                    <a:pt x="3489354" y="888999"/>
                  </a:lnTo>
                  <a:lnTo>
                    <a:pt x="3461777" y="850899"/>
                  </a:lnTo>
                  <a:lnTo>
                    <a:pt x="3433641" y="812799"/>
                  </a:lnTo>
                  <a:lnTo>
                    <a:pt x="3404957" y="787399"/>
                  </a:lnTo>
                  <a:lnTo>
                    <a:pt x="3375732" y="749299"/>
                  </a:lnTo>
                  <a:lnTo>
                    <a:pt x="3345977" y="711199"/>
                  </a:lnTo>
                  <a:lnTo>
                    <a:pt x="3315700" y="685799"/>
                  </a:lnTo>
                  <a:lnTo>
                    <a:pt x="3284911" y="647699"/>
                  </a:lnTo>
                  <a:lnTo>
                    <a:pt x="3253619" y="622299"/>
                  </a:lnTo>
                  <a:lnTo>
                    <a:pt x="3221833" y="584199"/>
                  </a:lnTo>
                  <a:lnTo>
                    <a:pt x="3189563" y="558799"/>
                  </a:lnTo>
                  <a:lnTo>
                    <a:pt x="3156817" y="533399"/>
                  </a:lnTo>
                  <a:lnTo>
                    <a:pt x="3123604" y="507999"/>
                  </a:lnTo>
                  <a:lnTo>
                    <a:pt x="3055818" y="457199"/>
                  </a:lnTo>
                  <a:lnTo>
                    <a:pt x="2986276" y="406399"/>
                  </a:lnTo>
                  <a:lnTo>
                    <a:pt x="2915054" y="355599"/>
                  </a:lnTo>
                  <a:lnTo>
                    <a:pt x="2878836" y="342899"/>
                  </a:lnTo>
                  <a:lnTo>
                    <a:pt x="2842225" y="317499"/>
                  </a:lnTo>
                  <a:lnTo>
                    <a:pt x="2805230" y="304799"/>
                  </a:lnTo>
                  <a:lnTo>
                    <a:pt x="2767861" y="279399"/>
                  </a:lnTo>
                  <a:lnTo>
                    <a:pt x="2730127" y="266699"/>
                  </a:lnTo>
                  <a:lnTo>
                    <a:pt x="2692038" y="241299"/>
                  </a:lnTo>
                  <a:lnTo>
                    <a:pt x="2416219" y="152399"/>
                  </a:lnTo>
                  <a:lnTo>
                    <a:pt x="2375614" y="152399"/>
                  </a:lnTo>
                  <a:lnTo>
                    <a:pt x="2334736" y="139699"/>
                  </a:lnTo>
                  <a:lnTo>
                    <a:pt x="2293594" y="139699"/>
                  </a:lnTo>
                  <a:lnTo>
                    <a:pt x="2252197" y="126999"/>
                  </a:lnTo>
                  <a:lnTo>
                    <a:pt x="2753700" y="126999"/>
                  </a:lnTo>
                  <a:lnTo>
                    <a:pt x="2772811" y="139699"/>
                  </a:lnTo>
                  <a:lnTo>
                    <a:pt x="2848244" y="165099"/>
                  </a:lnTo>
                  <a:lnTo>
                    <a:pt x="2885440" y="190499"/>
                  </a:lnTo>
                  <a:lnTo>
                    <a:pt x="2922277" y="203199"/>
                  </a:lnTo>
                  <a:lnTo>
                    <a:pt x="2994843" y="253999"/>
                  </a:lnTo>
                  <a:lnTo>
                    <a:pt x="3100799" y="317499"/>
                  </a:lnTo>
                  <a:lnTo>
                    <a:pt x="3169414" y="368299"/>
                  </a:lnTo>
                  <a:lnTo>
                    <a:pt x="3236334" y="419099"/>
                  </a:lnTo>
                  <a:lnTo>
                    <a:pt x="3269138" y="457199"/>
                  </a:lnTo>
                  <a:lnTo>
                    <a:pt x="3301494" y="482599"/>
                  </a:lnTo>
                  <a:lnTo>
                    <a:pt x="3333394" y="507999"/>
                  </a:lnTo>
                  <a:lnTo>
                    <a:pt x="3364829" y="546099"/>
                  </a:lnTo>
                  <a:lnTo>
                    <a:pt x="3395792" y="571499"/>
                  </a:lnTo>
                  <a:lnTo>
                    <a:pt x="3426275" y="609599"/>
                  </a:lnTo>
                  <a:lnTo>
                    <a:pt x="3456269" y="634999"/>
                  </a:lnTo>
                  <a:lnTo>
                    <a:pt x="3485765" y="673099"/>
                  </a:lnTo>
                  <a:lnTo>
                    <a:pt x="3514757" y="698499"/>
                  </a:lnTo>
                  <a:lnTo>
                    <a:pt x="3543236" y="736599"/>
                  </a:lnTo>
                  <a:lnTo>
                    <a:pt x="3571193" y="774699"/>
                  </a:lnTo>
                  <a:lnTo>
                    <a:pt x="3598620" y="812799"/>
                  </a:lnTo>
                  <a:lnTo>
                    <a:pt x="3625510" y="850899"/>
                  </a:lnTo>
                  <a:lnTo>
                    <a:pt x="3651855" y="876299"/>
                  </a:lnTo>
                  <a:lnTo>
                    <a:pt x="3677645" y="914399"/>
                  </a:lnTo>
                  <a:lnTo>
                    <a:pt x="3702873" y="952499"/>
                  </a:lnTo>
                  <a:lnTo>
                    <a:pt x="3727531" y="1003299"/>
                  </a:lnTo>
                  <a:lnTo>
                    <a:pt x="3751611" y="1041399"/>
                  </a:lnTo>
                  <a:lnTo>
                    <a:pt x="3775104" y="1079499"/>
                  </a:lnTo>
                  <a:lnTo>
                    <a:pt x="3798003" y="1117599"/>
                  </a:lnTo>
                  <a:lnTo>
                    <a:pt x="3820299" y="1155699"/>
                  </a:lnTo>
                  <a:lnTo>
                    <a:pt x="3841984" y="1206499"/>
                  </a:lnTo>
                  <a:lnTo>
                    <a:pt x="3863050" y="1244599"/>
                  </a:lnTo>
                  <a:lnTo>
                    <a:pt x="3883488" y="1282699"/>
                  </a:lnTo>
                  <a:lnTo>
                    <a:pt x="3903292" y="1333499"/>
                  </a:lnTo>
                  <a:lnTo>
                    <a:pt x="3922452" y="1371599"/>
                  </a:lnTo>
                  <a:lnTo>
                    <a:pt x="3940960" y="1422399"/>
                  </a:lnTo>
                  <a:lnTo>
                    <a:pt x="3958808" y="1460499"/>
                  </a:lnTo>
                  <a:lnTo>
                    <a:pt x="3975989" y="1511299"/>
                  </a:lnTo>
                  <a:lnTo>
                    <a:pt x="3992493" y="1549399"/>
                  </a:lnTo>
                  <a:lnTo>
                    <a:pt x="4008313" y="1600199"/>
                  </a:lnTo>
                  <a:lnTo>
                    <a:pt x="4023441" y="1650999"/>
                  </a:lnTo>
                  <a:lnTo>
                    <a:pt x="4037869" y="1689099"/>
                  </a:lnTo>
                  <a:lnTo>
                    <a:pt x="4051588" y="1739899"/>
                  </a:lnTo>
                  <a:lnTo>
                    <a:pt x="4064590" y="1790699"/>
                  </a:lnTo>
                  <a:lnTo>
                    <a:pt x="4076867" y="1841499"/>
                  </a:lnTo>
                  <a:lnTo>
                    <a:pt x="4088411" y="1892299"/>
                  </a:lnTo>
                  <a:lnTo>
                    <a:pt x="4099214" y="1930399"/>
                  </a:lnTo>
                  <a:lnTo>
                    <a:pt x="4109267" y="1981199"/>
                  </a:lnTo>
                  <a:lnTo>
                    <a:pt x="4118563" y="2031999"/>
                  </a:lnTo>
                  <a:lnTo>
                    <a:pt x="4127094" y="2082799"/>
                  </a:lnTo>
                  <a:lnTo>
                    <a:pt x="4134850" y="2133599"/>
                  </a:lnTo>
                  <a:lnTo>
                    <a:pt x="4141825" y="2184399"/>
                  </a:lnTo>
                  <a:lnTo>
                    <a:pt x="4148010" y="2235199"/>
                  </a:lnTo>
                  <a:lnTo>
                    <a:pt x="4153396" y="2285999"/>
                  </a:lnTo>
                  <a:lnTo>
                    <a:pt x="4157976" y="2336799"/>
                  </a:lnTo>
                  <a:lnTo>
                    <a:pt x="4161742" y="2400299"/>
                  </a:lnTo>
                  <a:lnTo>
                    <a:pt x="4164685" y="2451099"/>
                  </a:lnTo>
                  <a:lnTo>
                    <a:pt x="4166797" y="2501899"/>
                  </a:lnTo>
                  <a:lnTo>
                    <a:pt x="4167914" y="2552699"/>
                  </a:lnTo>
                  <a:lnTo>
                    <a:pt x="4167914" y="2666999"/>
                  </a:lnTo>
                  <a:lnTo>
                    <a:pt x="4166797" y="2717799"/>
                  </a:lnTo>
                  <a:lnTo>
                    <a:pt x="4164685" y="2768599"/>
                  </a:lnTo>
                  <a:lnTo>
                    <a:pt x="4161742" y="2819399"/>
                  </a:lnTo>
                  <a:lnTo>
                    <a:pt x="4157976" y="2870199"/>
                  </a:lnTo>
                  <a:lnTo>
                    <a:pt x="4153396" y="2920999"/>
                  </a:lnTo>
                  <a:lnTo>
                    <a:pt x="4148010" y="2971799"/>
                  </a:lnTo>
                  <a:lnTo>
                    <a:pt x="4141825" y="3022599"/>
                  </a:lnTo>
                  <a:lnTo>
                    <a:pt x="4134850" y="3073399"/>
                  </a:lnTo>
                  <a:lnTo>
                    <a:pt x="4127094" y="3124199"/>
                  </a:lnTo>
                  <a:lnTo>
                    <a:pt x="4118563" y="3174999"/>
                  </a:lnTo>
                  <a:lnTo>
                    <a:pt x="4109267" y="3225799"/>
                  </a:lnTo>
                  <a:lnTo>
                    <a:pt x="4099214" y="3276599"/>
                  </a:lnTo>
                  <a:lnTo>
                    <a:pt x="4088411" y="3327399"/>
                  </a:lnTo>
                  <a:lnTo>
                    <a:pt x="4076867" y="3378199"/>
                  </a:lnTo>
                  <a:lnTo>
                    <a:pt x="4064590" y="3428999"/>
                  </a:lnTo>
                  <a:lnTo>
                    <a:pt x="4051588" y="3467099"/>
                  </a:lnTo>
                  <a:lnTo>
                    <a:pt x="4037869" y="3517899"/>
                  </a:lnTo>
                  <a:lnTo>
                    <a:pt x="4023441" y="3568699"/>
                  </a:lnTo>
                  <a:lnTo>
                    <a:pt x="4008313" y="3619499"/>
                  </a:lnTo>
                  <a:lnTo>
                    <a:pt x="3992493" y="3657599"/>
                  </a:lnTo>
                  <a:lnTo>
                    <a:pt x="3975989" y="3708399"/>
                  </a:lnTo>
                  <a:lnTo>
                    <a:pt x="3958808" y="3746499"/>
                  </a:lnTo>
                  <a:lnTo>
                    <a:pt x="3940960" y="3797299"/>
                  </a:lnTo>
                  <a:lnTo>
                    <a:pt x="3922452" y="3835399"/>
                  </a:lnTo>
                  <a:lnTo>
                    <a:pt x="3903292" y="3886199"/>
                  </a:lnTo>
                  <a:lnTo>
                    <a:pt x="3883488" y="3924299"/>
                  </a:lnTo>
                  <a:lnTo>
                    <a:pt x="3863050" y="3975099"/>
                  </a:lnTo>
                  <a:lnTo>
                    <a:pt x="3841984" y="4013199"/>
                  </a:lnTo>
                  <a:lnTo>
                    <a:pt x="3820299" y="4051299"/>
                  </a:lnTo>
                  <a:lnTo>
                    <a:pt x="3798003" y="4089399"/>
                  </a:lnTo>
                  <a:lnTo>
                    <a:pt x="3775104" y="4140199"/>
                  </a:lnTo>
                  <a:lnTo>
                    <a:pt x="3751611" y="4178299"/>
                  </a:lnTo>
                  <a:lnTo>
                    <a:pt x="3727531" y="4216399"/>
                  </a:lnTo>
                  <a:lnTo>
                    <a:pt x="3702873" y="4254499"/>
                  </a:lnTo>
                  <a:lnTo>
                    <a:pt x="3677645" y="4292599"/>
                  </a:lnTo>
                  <a:lnTo>
                    <a:pt x="3651855" y="4330699"/>
                  </a:lnTo>
                  <a:lnTo>
                    <a:pt x="3625510" y="4368799"/>
                  </a:lnTo>
                  <a:lnTo>
                    <a:pt x="3598620" y="4406899"/>
                  </a:lnTo>
                  <a:lnTo>
                    <a:pt x="3571193" y="4444999"/>
                  </a:lnTo>
                  <a:lnTo>
                    <a:pt x="3543236" y="4470399"/>
                  </a:lnTo>
                  <a:lnTo>
                    <a:pt x="3514757" y="4508499"/>
                  </a:lnTo>
                  <a:lnTo>
                    <a:pt x="3485765" y="4546599"/>
                  </a:lnTo>
                  <a:lnTo>
                    <a:pt x="3456269" y="4571999"/>
                  </a:lnTo>
                  <a:lnTo>
                    <a:pt x="3426275" y="4610099"/>
                  </a:lnTo>
                  <a:lnTo>
                    <a:pt x="3395792" y="4635499"/>
                  </a:lnTo>
                  <a:lnTo>
                    <a:pt x="3364829" y="4673599"/>
                  </a:lnTo>
                  <a:lnTo>
                    <a:pt x="3333394" y="4698999"/>
                  </a:lnTo>
                  <a:lnTo>
                    <a:pt x="3301494" y="4737099"/>
                  </a:lnTo>
                  <a:lnTo>
                    <a:pt x="3269138" y="4762499"/>
                  </a:lnTo>
                  <a:lnTo>
                    <a:pt x="3236334" y="4787899"/>
                  </a:lnTo>
                  <a:lnTo>
                    <a:pt x="3203089" y="4813299"/>
                  </a:lnTo>
                  <a:lnTo>
                    <a:pt x="3135314" y="4864099"/>
                  </a:lnTo>
                  <a:lnTo>
                    <a:pt x="3065877" y="4914899"/>
                  </a:lnTo>
                  <a:lnTo>
                    <a:pt x="2994843" y="4965699"/>
                  </a:lnTo>
                  <a:lnTo>
                    <a:pt x="2958747" y="4978399"/>
                  </a:lnTo>
                  <a:lnTo>
                    <a:pt x="2885440" y="5029199"/>
                  </a:lnTo>
                  <a:lnTo>
                    <a:pt x="2848244" y="5041899"/>
                  </a:lnTo>
                  <a:lnTo>
                    <a:pt x="2810699" y="5067299"/>
                  </a:lnTo>
                  <a:lnTo>
                    <a:pt x="2734589" y="5092699"/>
                  </a:lnTo>
                  <a:close/>
                </a:path>
                <a:path w="4168140" h="5219700">
                  <a:moveTo>
                    <a:pt x="2417763" y="5194299"/>
                  </a:moveTo>
                  <a:lnTo>
                    <a:pt x="1750733" y="5194299"/>
                  </a:lnTo>
                  <a:lnTo>
                    <a:pt x="1669799" y="5168899"/>
                  </a:lnTo>
                  <a:lnTo>
                    <a:pt x="2498697" y="5168899"/>
                  </a:lnTo>
                  <a:lnTo>
                    <a:pt x="2417763" y="5194299"/>
                  </a:lnTo>
                  <a:close/>
                </a:path>
                <a:path w="4168140" h="5219700">
                  <a:moveTo>
                    <a:pt x="2335786" y="5206999"/>
                  </a:moveTo>
                  <a:lnTo>
                    <a:pt x="1832710" y="5206999"/>
                  </a:lnTo>
                  <a:lnTo>
                    <a:pt x="1791595" y="5194299"/>
                  </a:lnTo>
                  <a:lnTo>
                    <a:pt x="2376901" y="5194299"/>
                  </a:lnTo>
                  <a:lnTo>
                    <a:pt x="2335786" y="5206999"/>
                  </a:lnTo>
                  <a:close/>
                </a:path>
                <a:path w="4168140" h="5219700">
                  <a:moveTo>
                    <a:pt x="2252832" y="5219699"/>
                  </a:moveTo>
                  <a:lnTo>
                    <a:pt x="1915664" y="5219699"/>
                  </a:lnTo>
                  <a:lnTo>
                    <a:pt x="1874069" y="5206999"/>
                  </a:lnTo>
                  <a:lnTo>
                    <a:pt x="2294427" y="5206999"/>
                  </a:lnTo>
                  <a:lnTo>
                    <a:pt x="2252832" y="5219699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2609850" cy="2591435"/>
            <a:chOff x="0" y="0"/>
            <a:chExt cx="2609850" cy="2591435"/>
          </a:xfrm>
        </p:grpSpPr>
        <p:sp>
          <p:nvSpPr>
            <p:cNvPr id="10" name="object 10"/>
            <p:cNvSpPr/>
            <p:nvPr/>
          </p:nvSpPr>
          <p:spPr>
            <a:xfrm>
              <a:off x="141039" y="153998"/>
              <a:ext cx="2287905" cy="2254250"/>
            </a:xfrm>
            <a:custGeom>
              <a:avLst/>
              <a:gdLst/>
              <a:ahLst/>
              <a:cxnLst/>
              <a:rect l="l" t="t" r="r" b="b"/>
              <a:pathLst>
                <a:path w="2287905" h="2254250">
                  <a:moveTo>
                    <a:pt x="0" y="2253892"/>
                  </a:moveTo>
                  <a:lnTo>
                    <a:pt x="2287892" y="2253892"/>
                  </a:lnTo>
                  <a:lnTo>
                    <a:pt x="2287892" y="0"/>
                  </a:lnTo>
                  <a:lnTo>
                    <a:pt x="0" y="0"/>
                  </a:lnTo>
                  <a:lnTo>
                    <a:pt x="0" y="2253892"/>
                  </a:lnTo>
                  <a:close/>
                </a:path>
              </a:pathLst>
            </a:custGeom>
            <a:solidFill>
              <a:srgbClr val="F5C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2604135" cy="2583815"/>
            </a:xfrm>
            <a:custGeom>
              <a:avLst/>
              <a:gdLst/>
              <a:ahLst/>
              <a:cxnLst/>
              <a:rect l="l" t="t" r="r" b="b"/>
              <a:pathLst>
                <a:path w="2604135" h="2583815">
                  <a:moveTo>
                    <a:pt x="1997659" y="585482"/>
                  </a:moveTo>
                  <a:lnTo>
                    <a:pt x="606272" y="585482"/>
                  </a:lnTo>
                  <a:lnTo>
                    <a:pt x="606272" y="1977034"/>
                  </a:lnTo>
                  <a:lnTo>
                    <a:pt x="1997659" y="1977034"/>
                  </a:lnTo>
                  <a:lnTo>
                    <a:pt x="1997659" y="585482"/>
                  </a:lnTo>
                  <a:close/>
                </a:path>
                <a:path w="2604135" h="2583815">
                  <a:moveTo>
                    <a:pt x="2603944" y="0"/>
                  </a:moveTo>
                  <a:lnTo>
                    <a:pt x="0" y="0"/>
                  </a:lnTo>
                  <a:lnTo>
                    <a:pt x="0" y="153682"/>
                  </a:lnTo>
                  <a:lnTo>
                    <a:pt x="0" y="2408059"/>
                  </a:lnTo>
                  <a:lnTo>
                    <a:pt x="0" y="2583332"/>
                  </a:lnTo>
                  <a:lnTo>
                    <a:pt x="2603944" y="2583332"/>
                  </a:lnTo>
                  <a:lnTo>
                    <a:pt x="2603944" y="2408351"/>
                  </a:lnTo>
                  <a:lnTo>
                    <a:pt x="2603944" y="2408059"/>
                  </a:lnTo>
                  <a:lnTo>
                    <a:pt x="2603944" y="154165"/>
                  </a:lnTo>
                  <a:lnTo>
                    <a:pt x="2428925" y="154165"/>
                  </a:lnTo>
                  <a:lnTo>
                    <a:pt x="2428925" y="2408059"/>
                  </a:lnTo>
                  <a:lnTo>
                    <a:pt x="175018" y="2408059"/>
                  </a:lnTo>
                  <a:lnTo>
                    <a:pt x="175018" y="153682"/>
                  </a:lnTo>
                  <a:lnTo>
                    <a:pt x="2603944" y="153682"/>
                  </a:lnTo>
                  <a:lnTo>
                    <a:pt x="2603944" y="0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0" y="0"/>
              <a:ext cx="2606675" cy="2591435"/>
            </a:xfrm>
            <a:custGeom>
              <a:avLst/>
              <a:gdLst/>
              <a:ahLst/>
              <a:cxnLst/>
              <a:rect l="l" t="t" r="r" b="b"/>
              <a:pathLst>
                <a:path w="2606675" h="2591435">
                  <a:moveTo>
                    <a:pt x="2603207" y="259950"/>
                  </a:moveTo>
                  <a:lnTo>
                    <a:pt x="2602143" y="257820"/>
                  </a:lnTo>
                  <a:lnTo>
                    <a:pt x="2600679" y="255771"/>
                  </a:lnTo>
                  <a:lnTo>
                    <a:pt x="2599987" y="252737"/>
                  </a:lnTo>
                  <a:lnTo>
                    <a:pt x="2602143" y="251460"/>
                  </a:lnTo>
                  <a:lnTo>
                    <a:pt x="2603207" y="250395"/>
                  </a:lnTo>
                  <a:lnTo>
                    <a:pt x="2605522" y="254547"/>
                  </a:lnTo>
                  <a:lnTo>
                    <a:pt x="2606666" y="256543"/>
                  </a:lnTo>
                  <a:lnTo>
                    <a:pt x="2603207" y="259950"/>
                  </a:lnTo>
                  <a:close/>
                </a:path>
                <a:path w="2606675" h="2591435">
                  <a:moveTo>
                    <a:pt x="6546" y="344237"/>
                  </a:moveTo>
                  <a:lnTo>
                    <a:pt x="5242" y="342161"/>
                  </a:lnTo>
                  <a:lnTo>
                    <a:pt x="4177" y="341097"/>
                  </a:lnTo>
                  <a:lnTo>
                    <a:pt x="10404" y="337690"/>
                  </a:lnTo>
                  <a:lnTo>
                    <a:pt x="13837" y="341097"/>
                  </a:lnTo>
                  <a:lnTo>
                    <a:pt x="11682" y="342161"/>
                  </a:lnTo>
                  <a:lnTo>
                    <a:pt x="9633" y="343572"/>
                  </a:lnTo>
                  <a:lnTo>
                    <a:pt x="6546" y="344237"/>
                  </a:lnTo>
                  <a:close/>
                </a:path>
                <a:path w="2606675" h="2591435">
                  <a:moveTo>
                    <a:pt x="2529734" y="308228"/>
                  </a:moveTo>
                  <a:lnTo>
                    <a:pt x="2527738" y="307669"/>
                  </a:lnTo>
                  <a:lnTo>
                    <a:pt x="2526301" y="307669"/>
                  </a:lnTo>
                  <a:lnTo>
                    <a:pt x="2524784" y="305779"/>
                  </a:lnTo>
                  <a:lnTo>
                    <a:pt x="2521644" y="302932"/>
                  </a:lnTo>
                  <a:lnTo>
                    <a:pt x="2525502" y="296438"/>
                  </a:lnTo>
                  <a:lnTo>
                    <a:pt x="2531197" y="304449"/>
                  </a:lnTo>
                  <a:lnTo>
                    <a:pt x="2531171" y="306817"/>
                  </a:lnTo>
                  <a:lnTo>
                    <a:pt x="2529734" y="308228"/>
                  </a:lnTo>
                  <a:close/>
                </a:path>
                <a:path w="2606675" h="2591435">
                  <a:moveTo>
                    <a:pt x="2536786" y="316372"/>
                  </a:moveTo>
                  <a:lnTo>
                    <a:pt x="2536440" y="316159"/>
                  </a:lnTo>
                  <a:lnTo>
                    <a:pt x="2534337" y="315041"/>
                  </a:lnTo>
                  <a:lnTo>
                    <a:pt x="2532235" y="313631"/>
                  </a:lnTo>
                  <a:lnTo>
                    <a:pt x="2530026" y="310996"/>
                  </a:lnTo>
                  <a:lnTo>
                    <a:pt x="2530053" y="308547"/>
                  </a:lnTo>
                  <a:lnTo>
                    <a:pt x="2531490" y="307110"/>
                  </a:lnTo>
                  <a:lnTo>
                    <a:pt x="2533965" y="307110"/>
                  </a:lnTo>
                  <a:lnTo>
                    <a:pt x="2536679" y="309266"/>
                  </a:lnTo>
                  <a:lnTo>
                    <a:pt x="2537983" y="311368"/>
                  </a:lnTo>
                  <a:lnTo>
                    <a:pt x="2539500" y="313231"/>
                  </a:lnTo>
                  <a:lnTo>
                    <a:pt x="2538382" y="314323"/>
                  </a:lnTo>
                  <a:lnTo>
                    <a:pt x="2536786" y="316372"/>
                  </a:lnTo>
                  <a:close/>
                </a:path>
                <a:path w="2606675" h="2591435">
                  <a:moveTo>
                    <a:pt x="2487049" y="479517"/>
                  </a:moveTo>
                  <a:lnTo>
                    <a:pt x="2485985" y="477388"/>
                  </a:lnTo>
                  <a:lnTo>
                    <a:pt x="2484521" y="475366"/>
                  </a:lnTo>
                  <a:lnTo>
                    <a:pt x="2483856" y="472331"/>
                  </a:lnTo>
                  <a:lnTo>
                    <a:pt x="2485985" y="471027"/>
                  </a:lnTo>
                  <a:lnTo>
                    <a:pt x="2487049" y="469963"/>
                  </a:lnTo>
                  <a:lnTo>
                    <a:pt x="2490482" y="476111"/>
                  </a:lnTo>
                  <a:lnTo>
                    <a:pt x="2487049" y="479517"/>
                  </a:lnTo>
                  <a:close/>
                </a:path>
                <a:path w="2606675" h="2591435">
                  <a:moveTo>
                    <a:pt x="2593521" y="21273"/>
                  </a:moveTo>
                  <a:lnTo>
                    <a:pt x="2592456" y="19143"/>
                  </a:lnTo>
                  <a:lnTo>
                    <a:pt x="2591019" y="17094"/>
                  </a:lnTo>
                  <a:lnTo>
                    <a:pt x="2590327" y="14060"/>
                  </a:lnTo>
                  <a:lnTo>
                    <a:pt x="2592456" y="12783"/>
                  </a:lnTo>
                  <a:lnTo>
                    <a:pt x="2593521" y="11718"/>
                  </a:lnTo>
                  <a:lnTo>
                    <a:pt x="2596980" y="17866"/>
                  </a:lnTo>
                  <a:lnTo>
                    <a:pt x="2593521" y="21273"/>
                  </a:lnTo>
                  <a:close/>
                </a:path>
                <a:path w="2606675" h="2591435">
                  <a:moveTo>
                    <a:pt x="1780417" y="2164"/>
                  </a:moveTo>
                  <a:lnTo>
                    <a:pt x="1779284" y="0"/>
                  </a:lnTo>
                  <a:lnTo>
                    <a:pt x="1782636" y="0"/>
                  </a:lnTo>
                  <a:lnTo>
                    <a:pt x="1780417" y="2164"/>
                  </a:lnTo>
                  <a:close/>
                </a:path>
                <a:path w="2606675" h="2591435">
                  <a:moveTo>
                    <a:pt x="2426030" y="2401898"/>
                  </a:moveTo>
                  <a:lnTo>
                    <a:pt x="172120" y="2401898"/>
                  </a:lnTo>
                  <a:lnTo>
                    <a:pt x="172120" y="1081098"/>
                  </a:lnTo>
                  <a:lnTo>
                    <a:pt x="173078" y="1081098"/>
                  </a:lnTo>
                  <a:lnTo>
                    <a:pt x="173823" y="1068398"/>
                  </a:lnTo>
                  <a:lnTo>
                    <a:pt x="172120" y="1068398"/>
                  </a:lnTo>
                  <a:lnTo>
                    <a:pt x="172120" y="153998"/>
                  </a:lnTo>
                  <a:lnTo>
                    <a:pt x="2426030" y="153998"/>
                  </a:lnTo>
                  <a:lnTo>
                    <a:pt x="2426030" y="166698"/>
                  </a:lnTo>
                  <a:lnTo>
                    <a:pt x="889956" y="166698"/>
                  </a:lnTo>
                  <a:lnTo>
                    <a:pt x="887720" y="179398"/>
                  </a:lnTo>
                  <a:lnTo>
                    <a:pt x="2426030" y="179398"/>
                  </a:lnTo>
                  <a:lnTo>
                    <a:pt x="2426030" y="204798"/>
                  </a:lnTo>
                  <a:lnTo>
                    <a:pt x="224411" y="204798"/>
                  </a:lnTo>
                  <a:lnTo>
                    <a:pt x="224411" y="2351098"/>
                  </a:lnTo>
                  <a:lnTo>
                    <a:pt x="2426030" y="2351098"/>
                  </a:lnTo>
                  <a:lnTo>
                    <a:pt x="2426030" y="2401898"/>
                  </a:lnTo>
                  <a:close/>
                </a:path>
                <a:path w="2606675" h="2591435">
                  <a:moveTo>
                    <a:pt x="2426030" y="179398"/>
                  </a:moveTo>
                  <a:lnTo>
                    <a:pt x="891579" y="179398"/>
                  </a:lnTo>
                  <a:lnTo>
                    <a:pt x="892005" y="166698"/>
                  </a:lnTo>
                  <a:lnTo>
                    <a:pt x="2426030" y="166698"/>
                  </a:lnTo>
                  <a:lnTo>
                    <a:pt x="2426030" y="179398"/>
                  </a:lnTo>
                  <a:close/>
                </a:path>
                <a:path w="2606675" h="2591435">
                  <a:moveTo>
                    <a:pt x="2426030" y="2351098"/>
                  </a:moveTo>
                  <a:lnTo>
                    <a:pt x="2373739" y="2351098"/>
                  </a:lnTo>
                  <a:lnTo>
                    <a:pt x="2373739" y="204798"/>
                  </a:lnTo>
                  <a:lnTo>
                    <a:pt x="2426030" y="204798"/>
                  </a:lnTo>
                  <a:lnTo>
                    <a:pt x="2426030" y="2351098"/>
                  </a:lnTo>
                  <a:close/>
                </a:path>
                <a:path w="2606675" h="2591435">
                  <a:moveTo>
                    <a:pt x="892021" y="611198"/>
                  </a:moveTo>
                  <a:lnTo>
                    <a:pt x="887710" y="611198"/>
                  </a:lnTo>
                  <a:lnTo>
                    <a:pt x="889956" y="598498"/>
                  </a:lnTo>
                  <a:lnTo>
                    <a:pt x="892021" y="611198"/>
                  </a:lnTo>
                  <a:close/>
                </a:path>
                <a:path w="2606675" h="2591435">
                  <a:moveTo>
                    <a:pt x="889956" y="636598"/>
                  </a:moveTo>
                  <a:lnTo>
                    <a:pt x="887710" y="623898"/>
                  </a:lnTo>
                  <a:lnTo>
                    <a:pt x="886962" y="611198"/>
                  </a:lnTo>
                  <a:lnTo>
                    <a:pt x="892710" y="611198"/>
                  </a:lnTo>
                  <a:lnTo>
                    <a:pt x="892021" y="623898"/>
                  </a:lnTo>
                  <a:lnTo>
                    <a:pt x="889956" y="636598"/>
                  </a:lnTo>
                  <a:close/>
                </a:path>
                <a:path w="2606675" h="2591435">
                  <a:moveTo>
                    <a:pt x="1061092" y="636598"/>
                  </a:moveTo>
                  <a:lnTo>
                    <a:pt x="1050474" y="636598"/>
                  </a:lnTo>
                  <a:lnTo>
                    <a:pt x="1050261" y="623898"/>
                  </a:lnTo>
                  <a:lnTo>
                    <a:pt x="1061172" y="623898"/>
                  </a:lnTo>
                  <a:lnTo>
                    <a:pt x="1061092" y="636598"/>
                  </a:lnTo>
                  <a:close/>
                </a:path>
                <a:path w="2606675" h="2591435">
                  <a:moveTo>
                    <a:pt x="785853" y="649298"/>
                  </a:moveTo>
                  <a:lnTo>
                    <a:pt x="782766" y="636598"/>
                  </a:lnTo>
                  <a:lnTo>
                    <a:pt x="787157" y="636598"/>
                  </a:lnTo>
                  <a:lnTo>
                    <a:pt x="785853" y="649298"/>
                  </a:lnTo>
                  <a:close/>
                </a:path>
                <a:path w="2606675" h="2591435">
                  <a:moveTo>
                    <a:pt x="1909694" y="738198"/>
                  </a:moveTo>
                  <a:lnTo>
                    <a:pt x="1905197" y="738198"/>
                  </a:lnTo>
                  <a:lnTo>
                    <a:pt x="1906261" y="725498"/>
                  </a:lnTo>
                  <a:lnTo>
                    <a:pt x="1909694" y="738198"/>
                  </a:lnTo>
                  <a:close/>
                </a:path>
                <a:path w="2606675" h="2591435">
                  <a:moveTo>
                    <a:pt x="962471" y="750898"/>
                  </a:moveTo>
                  <a:lnTo>
                    <a:pt x="952785" y="750898"/>
                  </a:lnTo>
                  <a:lnTo>
                    <a:pt x="956244" y="738198"/>
                  </a:lnTo>
                  <a:lnTo>
                    <a:pt x="962471" y="750898"/>
                  </a:lnTo>
                  <a:close/>
                </a:path>
                <a:path w="2606675" h="2591435">
                  <a:moveTo>
                    <a:pt x="1344474" y="763598"/>
                  </a:moveTo>
                  <a:lnTo>
                    <a:pt x="1336091" y="763598"/>
                  </a:lnTo>
                  <a:lnTo>
                    <a:pt x="1339258" y="750898"/>
                  </a:lnTo>
                  <a:lnTo>
                    <a:pt x="1341334" y="750898"/>
                  </a:lnTo>
                  <a:lnTo>
                    <a:pt x="1344474" y="763598"/>
                  </a:lnTo>
                  <a:close/>
                </a:path>
                <a:path w="2606675" h="2591435">
                  <a:moveTo>
                    <a:pt x="1251255" y="827098"/>
                  </a:moveTo>
                  <a:lnTo>
                    <a:pt x="1234676" y="827098"/>
                  </a:lnTo>
                  <a:lnTo>
                    <a:pt x="1234783" y="814398"/>
                  </a:lnTo>
                  <a:lnTo>
                    <a:pt x="1251335" y="814398"/>
                  </a:lnTo>
                  <a:lnTo>
                    <a:pt x="1251255" y="827098"/>
                  </a:lnTo>
                  <a:close/>
                </a:path>
                <a:path w="2606675" h="2591435">
                  <a:moveTo>
                    <a:pt x="731194" y="839798"/>
                  </a:moveTo>
                  <a:lnTo>
                    <a:pt x="710943" y="839798"/>
                  </a:lnTo>
                  <a:lnTo>
                    <a:pt x="712246" y="827098"/>
                  </a:lnTo>
                  <a:lnTo>
                    <a:pt x="729517" y="827098"/>
                  </a:lnTo>
                  <a:lnTo>
                    <a:pt x="731194" y="839798"/>
                  </a:lnTo>
                  <a:close/>
                </a:path>
                <a:path w="2606675" h="2591435">
                  <a:moveTo>
                    <a:pt x="809696" y="839798"/>
                  </a:moveTo>
                  <a:lnTo>
                    <a:pt x="795805" y="839798"/>
                  </a:lnTo>
                  <a:lnTo>
                    <a:pt x="795805" y="827098"/>
                  </a:lnTo>
                  <a:lnTo>
                    <a:pt x="809696" y="827098"/>
                  </a:lnTo>
                  <a:lnTo>
                    <a:pt x="809696" y="839798"/>
                  </a:lnTo>
                  <a:close/>
                </a:path>
                <a:path w="2606675" h="2591435">
                  <a:moveTo>
                    <a:pt x="1935949" y="890598"/>
                  </a:moveTo>
                  <a:lnTo>
                    <a:pt x="1924836" y="890598"/>
                  </a:lnTo>
                  <a:lnTo>
                    <a:pt x="1931230" y="877898"/>
                  </a:lnTo>
                  <a:lnTo>
                    <a:pt x="1935949" y="890598"/>
                  </a:lnTo>
                  <a:close/>
                </a:path>
                <a:path w="2606675" h="2591435">
                  <a:moveTo>
                    <a:pt x="1824858" y="941398"/>
                  </a:moveTo>
                  <a:lnTo>
                    <a:pt x="1812191" y="941398"/>
                  </a:lnTo>
                  <a:lnTo>
                    <a:pt x="1812723" y="928698"/>
                  </a:lnTo>
                  <a:lnTo>
                    <a:pt x="1810940" y="915998"/>
                  </a:lnTo>
                  <a:lnTo>
                    <a:pt x="1815411" y="915998"/>
                  </a:lnTo>
                  <a:lnTo>
                    <a:pt x="1824858" y="928698"/>
                  </a:lnTo>
                  <a:lnTo>
                    <a:pt x="1824858" y="941398"/>
                  </a:lnTo>
                  <a:close/>
                </a:path>
                <a:path w="2606675" h="2591435">
                  <a:moveTo>
                    <a:pt x="1054625" y="954098"/>
                  </a:moveTo>
                  <a:lnTo>
                    <a:pt x="1052550" y="954098"/>
                  </a:lnTo>
                  <a:lnTo>
                    <a:pt x="1050314" y="941398"/>
                  </a:lnTo>
                  <a:lnTo>
                    <a:pt x="1054173" y="941398"/>
                  </a:lnTo>
                  <a:lnTo>
                    <a:pt x="1054625" y="954098"/>
                  </a:lnTo>
                  <a:close/>
                </a:path>
                <a:path w="2606675" h="2591435">
                  <a:moveTo>
                    <a:pt x="1817620" y="954098"/>
                  </a:moveTo>
                  <a:lnTo>
                    <a:pt x="1812537" y="954098"/>
                  </a:lnTo>
                  <a:lnTo>
                    <a:pt x="1812324" y="941398"/>
                  </a:lnTo>
                  <a:lnTo>
                    <a:pt x="1818791" y="941398"/>
                  </a:lnTo>
                  <a:lnTo>
                    <a:pt x="1817620" y="954098"/>
                  </a:lnTo>
                  <a:close/>
                </a:path>
                <a:path w="2606675" h="2591435">
                  <a:moveTo>
                    <a:pt x="1066640" y="966798"/>
                  </a:moveTo>
                  <a:lnTo>
                    <a:pt x="1055555" y="966798"/>
                  </a:lnTo>
                  <a:lnTo>
                    <a:pt x="1058564" y="954098"/>
                  </a:lnTo>
                  <a:lnTo>
                    <a:pt x="1066640" y="966798"/>
                  </a:lnTo>
                  <a:close/>
                </a:path>
                <a:path w="2606675" h="2591435">
                  <a:moveTo>
                    <a:pt x="1115911" y="966798"/>
                  </a:moveTo>
                  <a:lnTo>
                    <a:pt x="1091136" y="966798"/>
                  </a:lnTo>
                  <a:lnTo>
                    <a:pt x="1102632" y="954098"/>
                  </a:lnTo>
                  <a:lnTo>
                    <a:pt x="1107581" y="954098"/>
                  </a:lnTo>
                  <a:lnTo>
                    <a:pt x="1115911" y="966798"/>
                  </a:lnTo>
                  <a:close/>
                </a:path>
                <a:path w="2606675" h="2591435">
                  <a:moveTo>
                    <a:pt x="875133" y="979498"/>
                  </a:moveTo>
                  <a:lnTo>
                    <a:pt x="854592" y="979498"/>
                  </a:lnTo>
                  <a:lnTo>
                    <a:pt x="860367" y="966798"/>
                  </a:lnTo>
                  <a:lnTo>
                    <a:pt x="867065" y="966798"/>
                  </a:lnTo>
                  <a:lnTo>
                    <a:pt x="875133" y="979498"/>
                  </a:lnTo>
                  <a:close/>
                </a:path>
                <a:path w="2606675" h="2591435">
                  <a:moveTo>
                    <a:pt x="1065296" y="979498"/>
                  </a:moveTo>
                  <a:lnTo>
                    <a:pt x="1057230" y="966798"/>
                  </a:lnTo>
                  <a:lnTo>
                    <a:pt x="1068316" y="966798"/>
                  </a:lnTo>
                  <a:lnTo>
                    <a:pt x="1065296" y="979498"/>
                  </a:lnTo>
                  <a:close/>
                </a:path>
                <a:path w="2606675" h="2591435">
                  <a:moveTo>
                    <a:pt x="1105293" y="979498"/>
                  </a:moveTo>
                  <a:lnTo>
                    <a:pt x="1083552" y="979498"/>
                  </a:lnTo>
                  <a:lnTo>
                    <a:pt x="1089167" y="966798"/>
                  </a:lnTo>
                  <a:lnTo>
                    <a:pt x="1106890" y="966798"/>
                  </a:lnTo>
                  <a:lnTo>
                    <a:pt x="1105293" y="979498"/>
                  </a:lnTo>
                  <a:close/>
                </a:path>
                <a:path w="2606675" h="2591435">
                  <a:moveTo>
                    <a:pt x="1311822" y="979498"/>
                  </a:moveTo>
                  <a:lnTo>
                    <a:pt x="1300406" y="979498"/>
                  </a:lnTo>
                  <a:lnTo>
                    <a:pt x="1300778" y="966798"/>
                  </a:lnTo>
                  <a:lnTo>
                    <a:pt x="1310891" y="966798"/>
                  </a:lnTo>
                  <a:lnTo>
                    <a:pt x="1311822" y="979498"/>
                  </a:lnTo>
                  <a:close/>
                </a:path>
                <a:path w="2606675" h="2591435">
                  <a:moveTo>
                    <a:pt x="1711654" y="992198"/>
                  </a:moveTo>
                  <a:lnTo>
                    <a:pt x="1707476" y="992198"/>
                  </a:lnTo>
                  <a:lnTo>
                    <a:pt x="1708807" y="979498"/>
                  </a:lnTo>
                  <a:lnTo>
                    <a:pt x="1710803" y="979498"/>
                  </a:lnTo>
                  <a:lnTo>
                    <a:pt x="1711654" y="992198"/>
                  </a:lnTo>
                  <a:close/>
                </a:path>
                <a:path w="2606675" h="2591435">
                  <a:moveTo>
                    <a:pt x="1154683" y="1004898"/>
                  </a:moveTo>
                  <a:lnTo>
                    <a:pt x="1150159" y="1004898"/>
                  </a:lnTo>
                  <a:lnTo>
                    <a:pt x="1151224" y="992198"/>
                  </a:lnTo>
                  <a:lnTo>
                    <a:pt x="1154683" y="1004898"/>
                  </a:lnTo>
                  <a:close/>
                </a:path>
                <a:path w="2606675" h="2591435">
                  <a:moveTo>
                    <a:pt x="1104016" y="1017598"/>
                  </a:moveTo>
                  <a:lnTo>
                    <a:pt x="1087783" y="1017598"/>
                  </a:lnTo>
                  <a:lnTo>
                    <a:pt x="1095846" y="1004898"/>
                  </a:lnTo>
                  <a:lnTo>
                    <a:pt x="1104016" y="1017598"/>
                  </a:lnTo>
                  <a:close/>
                </a:path>
                <a:path w="2606675" h="2591435">
                  <a:moveTo>
                    <a:pt x="1123069" y="1017598"/>
                  </a:moveTo>
                  <a:lnTo>
                    <a:pt x="1104016" y="1017598"/>
                  </a:lnTo>
                  <a:lnTo>
                    <a:pt x="1111919" y="1004898"/>
                  </a:lnTo>
                  <a:lnTo>
                    <a:pt x="1120009" y="1004898"/>
                  </a:lnTo>
                  <a:lnTo>
                    <a:pt x="1123069" y="1017598"/>
                  </a:lnTo>
                  <a:close/>
                </a:path>
                <a:path w="2606675" h="2591435">
                  <a:moveTo>
                    <a:pt x="1118504" y="1030298"/>
                  </a:moveTo>
                  <a:lnTo>
                    <a:pt x="1094287" y="1030298"/>
                  </a:lnTo>
                  <a:lnTo>
                    <a:pt x="1087889" y="1017598"/>
                  </a:lnTo>
                  <a:lnTo>
                    <a:pt x="1122091" y="1017598"/>
                  </a:lnTo>
                  <a:lnTo>
                    <a:pt x="1118504" y="1030298"/>
                  </a:lnTo>
                  <a:close/>
                </a:path>
                <a:path w="2606675" h="2591435">
                  <a:moveTo>
                    <a:pt x="172120" y="1081098"/>
                  </a:moveTo>
                  <a:lnTo>
                    <a:pt x="156766" y="1081098"/>
                  </a:lnTo>
                  <a:lnTo>
                    <a:pt x="154131" y="1068398"/>
                  </a:lnTo>
                  <a:lnTo>
                    <a:pt x="172120" y="1068398"/>
                  </a:lnTo>
                  <a:lnTo>
                    <a:pt x="172120" y="1081098"/>
                  </a:lnTo>
                  <a:close/>
                </a:path>
                <a:path w="2606675" h="2591435">
                  <a:moveTo>
                    <a:pt x="1713810" y="1144598"/>
                  </a:moveTo>
                  <a:lnTo>
                    <a:pt x="1709445" y="1144598"/>
                  </a:lnTo>
                  <a:lnTo>
                    <a:pt x="1710137" y="1131898"/>
                  </a:lnTo>
                  <a:lnTo>
                    <a:pt x="1716098" y="1131898"/>
                  </a:lnTo>
                  <a:lnTo>
                    <a:pt x="1713810" y="1144598"/>
                  </a:lnTo>
                  <a:close/>
                </a:path>
                <a:path w="2606675" h="2591435">
                  <a:moveTo>
                    <a:pt x="1635812" y="1208098"/>
                  </a:moveTo>
                  <a:lnTo>
                    <a:pt x="1631954" y="1208098"/>
                  </a:lnTo>
                  <a:lnTo>
                    <a:pt x="1634163" y="1195398"/>
                  </a:lnTo>
                  <a:lnTo>
                    <a:pt x="1636132" y="1195398"/>
                  </a:lnTo>
                  <a:lnTo>
                    <a:pt x="1635812" y="1208098"/>
                  </a:lnTo>
                  <a:close/>
                </a:path>
                <a:path w="2606675" h="2591435">
                  <a:moveTo>
                    <a:pt x="1811792" y="1208098"/>
                  </a:moveTo>
                  <a:lnTo>
                    <a:pt x="1806949" y="1208098"/>
                  </a:lnTo>
                  <a:lnTo>
                    <a:pt x="1806257" y="1195398"/>
                  </a:lnTo>
                  <a:lnTo>
                    <a:pt x="1809450" y="1195398"/>
                  </a:lnTo>
                  <a:lnTo>
                    <a:pt x="1811792" y="1208098"/>
                  </a:lnTo>
                  <a:close/>
                </a:path>
                <a:path w="2606675" h="2591435">
                  <a:moveTo>
                    <a:pt x="1642652" y="1220798"/>
                  </a:moveTo>
                  <a:lnTo>
                    <a:pt x="1638793" y="1220798"/>
                  </a:lnTo>
                  <a:lnTo>
                    <a:pt x="1639724" y="1208098"/>
                  </a:lnTo>
                  <a:lnTo>
                    <a:pt x="1641827" y="1208098"/>
                  </a:lnTo>
                  <a:lnTo>
                    <a:pt x="1642652" y="1220798"/>
                  </a:lnTo>
                  <a:close/>
                </a:path>
                <a:path w="2606675" h="2591435">
                  <a:moveTo>
                    <a:pt x="1847584" y="1233498"/>
                  </a:moveTo>
                  <a:lnTo>
                    <a:pt x="1837951" y="1233498"/>
                  </a:lnTo>
                  <a:lnTo>
                    <a:pt x="1835263" y="1220798"/>
                  </a:lnTo>
                  <a:lnTo>
                    <a:pt x="1851735" y="1220798"/>
                  </a:lnTo>
                  <a:lnTo>
                    <a:pt x="1847584" y="1233498"/>
                  </a:lnTo>
                  <a:close/>
                </a:path>
                <a:path w="2606675" h="2591435">
                  <a:moveTo>
                    <a:pt x="914065" y="1271598"/>
                  </a:moveTo>
                  <a:lnTo>
                    <a:pt x="912548" y="1258898"/>
                  </a:lnTo>
                  <a:lnTo>
                    <a:pt x="915369" y="1258898"/>
                  </a:lnTo>
                  <a:lnTo>
                    <a:pt x="914065" y="1271598"/>
                  </a:lnTo>
                  <a:close/>
                </a:path>
                <a:path w="2606675" h="2591435">
                  <a:moveTo>
                    <a:pt x="1848568" y="1271598"/>
                  </a:moveTo>
                  <a:lnTo>
                    <a:pt x="1825018" y="1271598"/>
                  </a:lnTo>
                  <a:lnTo>
                    <a:pt x="1825124" y="1258898"/>
                  </a:lnTo>
                  <a:lnTo>
                    <a:pt x="1849633" y="1258898"/>
                  </a:lnTo>
                  <a:lnTo>
                    <a:pt x="1848568" y="1271598"/>
                  </a:lnTo>
                  <a:close/>
                </a:path>
                <a:path w="2606675" h="2591435">
                  <a:moveTo>
                    <a:pt x="663042" y="1296998"/>
                  </a:moveTo>
                  <a:lnTo>
                    <a:pt x="654075" y="1296998"/>
                  </a:lnTo>
                  <a:lnTo>
                    <a:pt x="658545" y="1284298"/>
                  </a:lnTo>
                  <a:lnTo>
                    <a:pt x="663042" y="1296998"/>
                  </a:lnTo>
                  <a:close/>
                </a:path>
                <a:path w="2606675" h="2591435">
                  <a:moveTo>
                    <a:pt x="968512" y="1296998"/>
                  </a:moveTo>
                  <a:lnTo>
                    <a:pt x="955898" y="1296998"/>
                  </a:lnTo>
                  <a:lnTo>
                    <a:pt x="955525" y="1284298"/>
                  </a:lnTo>
                  <a:lnTo>
                    <a:pt x="967846" y="1284298"/>
                  </a:lnTo>
                  <a:lnTo>
                    <a:pt x="968512" y="1296998"/>
                  </a:lnTo>
                  <a:close/>
                </a:path>
                <a:path w="2606675" h="2591435">
                  <a:moveTo>
                    <a:pt x="1737361" y="1335098"/>
                  </a:moveTo>
                  <a:lnTo>
                    <a:pt x="1724827" y="1335098"/>
                  </a:lnTo>
                  <a:lnTo>
                    <a:pt x="1729031" y="1322398"/>
                  </a:lnTo>
                  <a:lnTo>
                    <a:pt x="1733183" y="1322398"/>
                  </a:lnTo>
                  <a:lnTo>
                    <a:pt x="1737361" y="1335098"/>
                  </a:lnTo>
                  <a:close/>
                </a:path>
                <a:path w="2606675" h="2591435">
                  <a:moveTo>
                    <a:pt x="1896841" y="1398598"/>
                  </a:moveTo>
                  <a:lnTo>
                    <a:pt x="1892344" y="1385898"/>
                  </a:lnTo>
                  <a:lnTo>
                    <a:pt x="1901338" y="1385898"/>
                  </a:lnTo>
                  <a:lnTo>
                    <a:pt x="1896841" y="1398598"/>
                  </a:lnTo>
                  <a:close/>
                </a:path>
                <a:path w="2606675" h="2591435">
                  <a:moveTo>
                    <a:pt x="1977393" y="1398598"/>
                  </a:moveTo>
                  <a:lnTo>
                    <a:pt x="1964247" y="1398598"/>
                  </a:lnTo>
                  <a:lnTo>
                    <a:pt x="1961692" y="1385898"/>
                  </a:lnTo>
                  <a:lnTo>
                    <a:pt x="1981438" y="1385898"/>
                  </a:lnTo>
                  <a:lnTo>
                    <a:pt x="1977393" y="1398598"/>
                  </a:lnTo>
                  <a:close/>
                </a:path>
                <a:path w="2606675" h="2591435">
                  <a:moveTo>
                    <a:pt x="1575751" y="1436698"/>
                  </a:moveTo>
                  <a:lnTo>
                    <a:pt x="1550391" y="1436698"/>
                  </a:lnTo>
                  <a:lnTo>
                    <a:pt x="1549113" y="1423998"/>
                  </a:lnTo>
                  <a:lnTo>
                    <a:pt x="1568834" y="1423998"/>
                  </a:lnTo>
                  <a:lnTo>
                    <a:pt x="1575751" y="1436698"/>
                  </a:lnTo>
                  <a:close/>
                </a:path>
                <a:path w="2606675" h="2591435">
                  <a:moveTo>
                    <a:pt x="1035279" y="1462098"/>
                  </a:moveTo>
                  <a:lnTo>
                    <a:pt x="1033097" y="1462098"/>
                  </a:lnTo>
                  <a:lnTo>
                    <a:pt x="1033789" y="1449398"/>
                  </a:lnTo>
                  <a:lnTo>
                    <a:pt x="1035279" y="1462098"/>
                  </a:lnTo>
                  <a:close/>
                </a:path>
                <a:path w="2606675" h="2591435">
                  <a:moveTo>
                    <a:pt x="1812111" y="1462098"/>
                  </a:moveTo>
                  <a:lnTo>
                    <a:pt x="1801600" y="1462098"/>
                  </a:lnTo>
                  <a:lnTo>
                    <a:pt x="1804713" y="1449398"/>
                  </a:lnTo>
                  <a:lnTo>
                    <a:pt x="1809610" y="1449398"/>
                  </a:lnTo>
                  <a:lnTo>
                    <a:pt x="1812111" y="1462098"/>
                  </a:lnTo>
                  <a:close/>
                </a:path>
                <a:path w="2606675" h="2591435">
                  <a:moveTo>
                    <a:pt x="1807614" y="1474798"/>
                  </a:moveTo>
                  <a:lnTo>
                    <a:pt x="1802664" y="1474798"/>
                  </a:lnTo>
                  <a:lnTo>
                    <a:pt x="1800189" y="1462098"/>
                  </a:lnTo>
                  <a:lnTo>
                    <a:pt x="1810674" y="1462098"/>
                  </a:lnTo>
                  <a:lnTo>
                    <a:pt x="1807614" y="1474798"/>
                  </a:lnTo>
                  <a:close/>
                </a:path>
                <a:path w="2606675" h="2591435">
                  <a:moveTo>
                    <a:pt x="1842049" y="1487498"/>
                  </a:moveTo>
                  <a:lnTo>
                    <a:pt x="1825816" y="1487498"/>
                  </a:lnTo>
                  <a:lnTo>
                    <a:pt x="1824379" y="1474798"/>
                  </a:lnTo>
                  <a:lnTo>
                    <a:pt x="1842129" y="1474798"/>
                  </a:lnTo>
                  <a:lnTo>
                    <a:pt x="1842049" y="1487498"/>
                  </a:lnTo>
                  <a:close/>
                </a:path>
                <a:path w="2606675" h="2591435">
                  <a:moveTo>
                    <a:pt x="1909694" y="1512898"/>
                  </a:moveTo>
                  <a:lnTo>
                    <a:pt x="1903733" y="1512898"/>
                  </a:lnTo>
                  <a:lnTo>
                    <a:pt x="1905197" y="1500198"/>
                  </a:lnTo>
                  <a:lnTo>
                    <a:pt x="1906261" y="1500198"/>
                  </a:lnTo>
                  <a:lnTo>
                    <a:pt x="1909694" y="1512898"/>
                  </a:lnTo>
                  <a:close/>
                </a:path>
                <a:path w="2606675" h="2591435">
                  <a:moveTo>
                    <a:pt x="1551801" y="1563698"/>
                  </a:moveTo>
                  <a:lnTo>
                    <a:pt x="1550444" y="1563698"/>
                  </a:lnTo>
                  <a:lnTo>
                    <a:pt x="1551296" y="1550998"/>
                  </a:lnTo>
                  <a:lnTo>
                    <a:pt x="1551801" y="1563698"/>
                  </a:lnTo>
                  <a:close/>
                </a:path>
                <a:path w="2606675" h="2591435">
                  <a:moveTo>
                    <a:pt x="1988516" y="1576398"/>
                  </a:moveTo>
                  <a:lnTo>
                    <a:pt x="1977127" y="1576398"/>
                  </a:lnTo>
                  <a:lnTo>
                    <a:pt x="1977020" y="1563698"/>
                  </a:lnTo>
                  <a:lnTo>
                    <a:pt x="1988942" y="1563698"/>
                  </a:lnTo>
                  <a:lnTo>
                    <a:pt x="1988516" y="1576398"/>
                  </a:lnTo>
                  <a:close/>
                </a:path>
                <a:path w="2606675" h="2591435">
                  <a:moveTo>
                    <a:pt x="1943836" y="1741498"/>
                  </a:moveTo>
                  <a:lnTo>
                    <a:pt x="1931143" y="1741498"/>
                  </a:lnTo>
                  <a:lnTo>
                    <a:pt x="1931515" y="1728798"/>
                  </a:lnTo>
                  <a:lnTo>
                    <a:pt x="1944129" y="1728798"/>
                  </a:lnTo>
                  <a:lnTo>
                    <a:pt x="1943836" y="1741498"/>
                  </a:lnTo>
                  <a:close/>
                </a:path>
                <a:path w="2606675" h="2591435">
                  <a:moveTo>
                    <a:pt x="1930531" y="1779598"/>
                  </a:moveTo>
                  <a:lnTo>
                    <a:pt x="1926353" y="1779598"/>
                  </a:lnTo>
                  <a:lnTo>
                    <a:pt x="1927710" y="1766898"/>
                  </a:lnTo>
                  <a:lnTo>
                    <a:pt x="1929706" y="1766898"/>
                  </a:lnTo>
                  <a:lnTo>
                    <a:pt x="1930531" y="1779598"/>
                  </a:lnTo>
                  <a:close/>
                </a:path>
                <a:path w="2606675" h="2591435">
                  <a:moveTo>
                    <a:pt x="1857190" y="1855798"/>
                  </a:moveTo>
                  <a:lnTo>
                    <a:pt x="1848808" y="1855798"/>
                  </a:lnTo>
                  <a:lnTo>
                    <a:pt x="1848914" y="1843098"/>
                  </a:lnTo>
                  <a:lnTo>
                    <a:pt x="1857297" y="1843098"/>
                  </a:lnTo>
                  <a:lnTo>
                    <a:pt x="1857190" y="1855798"/>
                  </a:lnTo>
                  <a:close/>
                </a:path>
                <a:path w="2606675" h="2591435">
                  <a:moveTo>
                    <a:pt x="1906261" y="1881198"/>
                  </a:moveTo>
                  <a:lnTo>
                    <a:pt x="1905197" y="1868498"/>
                  </a:lnTo>
                  <a:lnTo>
                    <a:pt x="1909694" y="1868498"/>
                  </a:lnTo>
                  <a:lnTo>
                    <a:pt x="1906261" y="1881198"/>
                  </a:lnTo>
                  <a:close/>
                </a:path>
                <a:path w="2606675" h="2591435">
                  <a:moveTo>
                    <a:pt x="1929333" y="1906598"/>
                  </a:moveTo>
                  <a:lnTo>
                    <a:pt x="1903095" y="1906598"/>
                  </a:lnTo>
                  <a:lnTo>
                    <a:pt x="1903015" y="1893898"/>
                  </a:lnTo>
                  <a:lnTo>
                    <a:pt x="1922308" y="1893898"/>
                  </a:lnTo>
                  <a:lnTo>
                    <a:pt x="1928774" y="1881198"/>
                  </a:lnTo>
                  <a:lnTo>
                    <a:pt x="1929333" y="1906598"/>
                  </a:lnTo>
                  <a:close/>
                </a:path>
                <a:path w="2606675" h="2591435">
                  <a:moveTo>
                    <a:pt x="1937210" y="1931998"/>
                  </a:moveTo>
                  <a:lnTo>
                    <a:pt x="1934230" y="1931998"/>
                  </a:lnTo>
                  <a:lnTo>
                    <a:pt x="1936092" y="1919298"/>
                  </a:lnTo>
                  <a:lnTo>
                    <a:pt x="1937210" y="1931998"/>
                  </a:lnTo>
                  <a:close/>
                </a:path>
                <a:path w="2606675" h="2591435">
                  <a:moveTo>
                    <a:pt x="1928562" y="1944698"/>
                  </a:moveTo>
                  <a:lnTo>
                    <a:pt x="1919061" y="1944698"/>
                  </a:lnTo>
                  <a:lnTo>
                    <a:pt x="1923026" y="1931998"/>
                  </a:lnTo>
                  <a:lnTo>
                    <a:pt x="1930451" y="1931998"/>
                  </a:lnTo>
                  <a:lnTo>
                    <a:pt x="1928562" y="1944698"/>
                  </a:lnTo>
                  <a:close/>
                </a:path>
                <a:path w="2606675" h="2591435">
                  <a:moveTo>
                    <a:pt x="1816023" y="1970098"/>
                  </a:moveTo>
                  <a:lnTo>
                    <a:pt x="1803037" y="1970098"/>
                  </a:lnTo>
                  <a:lnTo>
                    <a:pt x="1802877" y="1957398"/>
                  </a:lnTo>
                  <a:lnTo>
                    <a:pt x="1815837" y="1957398"/>
                  </a:lnTo>
                  <a:lnTo>
                    <a:pt x="1816023" y="1970098"/>
                  </a:lnTo>
                  <a:close/>
                </a:path>
                <a:path w="2606675" h="2591435">
                  <a:moveTo>
                    <a:pt x="164882" y="2401898"/>
                  </a:moveTo>
                  <a:lnTo>
                    <a:pt x="162913" y="2401898"/>
                  </a:lnTo>
                  <a:lnTo>
                    <a:pt x="162061" y="2389198"/>
                  </a:lnTo>
                  <a:lnTo>
                    <a:pt x="166239" y="2389198"/>
                  </a:lnTo>
                  <a:lnTo>
                    <a:pt x="164882" y="2401898"/>
                  </a:lnTo>
                  <a:close/>
                </a:path>
                <a:path w="2606675" h="2591435">
                  <a:moveTo>
                    <a:pt x="22765" y="985768"/>
                  </a:moveTo>
                  <a:lnTo>
                    <a:pt x="13388" y="984893"/>
                  </a:lnTo>
                  <a:lnTo>
                    <a:pt x="2794" y="982501"/>
                  </a:lnTo>
                  <a:lnTo>
                    <a:pt x="9436" y="977544"/>
                  </a:lnTo>
                  <a:lnTo>
                    <a:pt x="16746" y="975102"/>
                  </a:lnTo>
                  <a:lnTo>
                    <a:pt x="23361" y="972392"/>
                  </a:lnTo>
                  <a:lnTo>
                    <a:pt x="27968" y="966612"/>
                  </a:lnTo>
                  <a:lnTo>
                    <a:pt x="31401" y="969779"/>
                  </a:lnTo>
                  <a:lnTo>
                    <a:pt x="34434" y="974916"/>
                  </a:lnTo>
                  <a:lnTo>
                    <a:pt x="42657" y="976060"/>
                  </a:lnTo>
                  <a:lnTo>
                    <a:pt x="43322" y="976060"/>
                  </a:lnTo>
                  <a:lnTo>
                    <a:pt x="43775" y="976512"/>
                  </a:lnTo>
                  <a:lnTo>
                    <a:pt x="44425" y="976519"/>
                  </a:lnTo>
                  <a:lnTo>
                    <a:pt x="42258" y="982022"/>
                  </a:lnTo>
                  <a:lnTo>
                    <a:pt x="40794" y="983645"/>
                  </a:lnTo>
                  <a:lnTo>
                    <a:pt x="39464" y="983964"/>
                  </a:lnTo>
                  <a:lnTo>
                    <a:pt x="31324" y="985375"/>
                  </a:lnTo>
                  <a:lnTo>
                    <a:pt x="22765" y="985768"/>
                  </a:lnTo>
                  <a:close/>
                </a:path>
                <a:path w="2606675" h="2591435">
                  <a:moveTo>
                    <a:pt x="46250" y="976539"/>
                  </a:moveTo>
                  <a:lnTo>
                    <a:pt x="44425" y="976519"/>
                  </a:lnTo>
                  <a:lnTo>
                    <a:pt x="44626" y="976007"/>
                  </a:lnTo>
                  <a:lnTo>
                    <a:pt x="43269" y="976007"/>
                  </a:lnTo>
                  <a:lnTo>
                    <a:pt x="42315" y="975105"/>
                  </a:lnTo>
                  <a:lnTo>
                    <a:pt x="42311" y="972653"/>
                  </a:lnTo>
                  <a:lnTo>
                    <a:pt x="44493" y="969965"/>
                  </a:lnTo>
                  <a:lnTo>
                    <a:pt x="46649" y="968688"/>
                  </a:lnTo>
                  <a:lnTo>
                    <a:pt x="48512" y="967198"/>
                  </a:lnTo>
                  <a:lnTo>
                    <a:pt x="49629" y="968289"/>
                  </a:lnTo>
                  <a:lnTo>
                    <a:pt x="51599" y="969779"/>
                  </a:lnTo>
                  <a:lnTo>
                    <a:pt x="51639" y="969965"/>
                  </a:lnTo>
                  <a:lnTo>
                    <a:pt x="50271" y="972392"/>
                  </a:lnTo>
                  <a:lnTo>
                    <a:pt x="48911" y="974357"/>
                  </a:lnTo>
                  <a:lnTo>
                    <a:pt x="46899" y="976007"/>
                  </a:lnTo>
                  <a:lnTo>
                    <a:pt x="44626" y="976007"/>
                  </a:lnTo>
                  <a:lnTo>
                    <a:pt x="43305" y="976043"/>
                  </a:lnTo>
                  <a:lnTo>
                    <a:pt x="46855" y="976043"/>
                  </a:lnTo>
                  <a:lnTo>
                    <a:pt x="46250" y="976539"/>
                  </a:lnTo>
                  <a:close/>
                </a:path>
                <a:path w="2606675" h="2591435">
                  <a:moveTo>
                    <a:pt x="44425" y="976519"/>
                  </a:moveTo>
                  <a:lnTo>
                    <a:pt x="43775" y="976512"/>
                  </a:lnTo>
                  <a:lnTo>
                    <a:pt x="43305" y="976043"/>
                  </a:lnTo>
                  <a:lnTo>
                    <a:pt x="44626" y="976007"/>
                  </a:lnTo>
                  <a:lnTo>
                    <a:pt x="44425" y="976519"/>
                  </a:lnTo>
                  <a:close/>
                </a:path>
                <a:path w="2606675" h="2591435">
                  <a:moveTo>
                    <a:pt x="43322" y="976060"/>
                  </a:moveTo>
                  <a:lnTo>
                    <a:pt x="42657" y="976060"/>
                  </a:lnTo>
                  <a:lnTo>
                    <a:pt x="43305" y="976043"/>
                  </a:lnTo>
                  <a:close/>
                </a:path>
                <a:path w="2606675" h="2591435">
                  <a:moveTo>
                    <a:pt x="2585244" y="1108227"/>
                  </a:moveTo>
                  <a:lnTo>
                    <a:pt x="2578991" y="1104847"/>
                  </a:lnTo>
                  <a:lnTo>
                    <a:pt x="2580082" y="1103782"/>
                  </a:lnTo>
                  <a:lnTo>
                    <a:pt x="2581386" y="1101679"/>
                  </a:lnTo>
                  <a:lnTo>
                    <a:pt x="2582184" y="1101866"/>
                  </a:lnTo>
                  <a:lnTo>
                    <a:pt x="2584473" y="1102345"/>
                  </a:lnTo>
                  <a:lnTo>
                    <a:pt x="2586548" y="1103782"/>
                  </a:lnTo>
                  <a:lnTo>
                    <a:pt x="2588704" y="1104847"/>
                  </a:lnTo>
                  <a:lnTo>
                    <a:pt x="2586548" y="1106976"/>
                  </a:lnTo>
                  <a:lnTo>
                    <a:pt x="2585244" y="1108227"/>
                  </a:lnTo>
                  <a:close/>
                </a:path>
                <a:path w="2606675" h="2591435">
                  <a:moveTo>
                    <a:pt x="87703" y="622729"/>
                  </a:moveTo>
                  <a:lnTo>
                    <a:pt x="86965" y="622729"/>
                  </a:lnTo>
                  <a:lnTo>
                    <a:pt x="85474" y="620839"/>
                  </a:lnTo>
                  <a:lnTo>
                    <a:pt x="82308" y="617991"/>
                  </a:lnTo>
                  <a:lnTo>
                    <a:pt x="86166" y="611471"/>
                  </a:lnTo>
                  <a:lnTo>
                    <a:pt x="88934" y="615410"/>
                  </a:lnTo>
                  <a:lnTo>
                    <a:pt x="91861" y="619482"/>
                  </a:lnTo>
                  <a:lnTo>
                    <a:pt x="91837" y="621611"/>
                  </a:lnTo>
                  <a:lnTo>
                    <a:pt x="86805" y="621611"/>
                  </a:lnTo>
                  <a:lnTo>
                    <a:pt x="87703" y="622729"/>
                  </a:lnTo>
                  <a:close/>
                </a:path>
                <a:path w="2606675" h="2591435">
                  <a:moveTo>
                    <a:pt x="97928" y="640773"/>
                  </a:moveTo>
                  <a:lnTo>
                    <a:pt x="96997" y="640640"/>
                  </a:lnTo>
                  <a:lnTo>
                    <a:pt x="92287" y="639868"/>
                  </a:lnTo>
                  <a:lnTo>
                    <a:pt x="90078" y="636063"/>
                  </a:lnTo>
                  <a:lnTo>
                    <a:pt x="91462" y="631671"/>
                  </a:lnTo>
                  <a:lnTo>
                    <a:pt x="92447" y="628637"/>
                  </a:lnTo>
                  <a:lnTo>
                    <a:pt x="86805" y="621611"/>
                  </a:lnTo>
                  <a:lnTo>
                    <a:pt x="91368" y="622317"/>
                  </a:lnTo>
                  <a:lnTo>
                    <a:pt x="90956" y="622729"/>
                  </a:lnTo>
                  <a:lnTo>
                    <a:pt x="88402" y="622729"/>
                  </a:lnTo>
                  <a:lnTo>
                    <a:pt x="90398" y="623288"/>
                  </a:lnTo>
                  <a:lnTo>
                    <a:pt x="97600" y="623288"/>
                  </a:lnTo>
                  <a:lnTo>
                    <a:pt x="97769" y="623314"/>
                  </a:lnTo>
                  <a:lnTo>
                    <a:pt x="99499" y="626961"/>
                  </a:lnTo>
                  <a:lnTo>
                    <a:pt x="101494" y="630500"/>
                  </a:lnTo>
                  <a:lnTo>
                    <a:pt x="100962" y="632283"/>
                  </a:lnTo>
                  <a:lnTo>
                    <a:pt x="100962" y="633747"/>
                  </a:lnTo>
                  <a:lnTo>
                    <a:pt x="99632" y="636169"/>
                  </a:lnTo>
                  <a:lnTo>
                    <a:pt x="97928" y="640773"/>
                  </a:lnTo>
                  <a:close/>
                </a:path>
                <a:path w="2606675" h="2591435">
                  <a:moveTo>
                    <a:pt x="91368" y="622317"/>
                  </a:moveTo>
                  <a:lnTo>
                    <a:pt x="86805" y="621611"/>
                  </a:lnTo>
                  <a:lnTo>
                    <a:pt x="91837" y="621611"/>
                  </a:lnTo>
                  <a:lnTo>
                    <a:pt x="91835" y="621851"/>
                  </a:lnTo>
                  <a:lnTo>
                    <a:pt x="91368" y="622317"/>
                  </a:lnTo>
                  <a:close/>
                </a:path>
                <a:path w="2606675" h="2591435">
                  <a:moveTo>
                    <a:pt x="97600" y="623288"/>
                  </a:moveTo>
                  <a:lnTo>
                    <a:pt x="90398" y="623288"/>
                  </a:lnTo>
                  <a:lnTo>
                    <a:pt x="91368" y="622317"/>
                  </a:lnTo>
                  <a:lnTo>
                    <a:pt x="97600" y="623288"/>
                  </a:lnTo>
                  <a:close/>
                </a:path>
                <a:path w="2606675" h="2591435">
                  <a:moveTo>
                    <a:pt x="90398" y="623288"/>
                  </a:moveTo>
                  <a:lnTo>
                    <a:pt x="88402" y="622729"/>
                  </a:lnTo>
                  <a:lnTo>
                    <a:pt x="90956" y="622729"/>
                  </a:lnTo>
                  <a:lnTo>
                    <a:pt x="90398" y="623288"/>
                  </a:lnTo>
                  <a:close/>
                </a:path>
                <a:path w="2606675" h="2591435">
                  <a:moveTo>
                    <a:pt x="57400" y="813660"/>
                  </a:moveTo>
                  <a:lnTo>
                    <a:pt x="56335" y="811531"/>
                  </a:lnTo>
                  <a:lnTo>
                    <a:pt x="54898" y="809508"/>
                  </a:lnTo>
                  <a:lnTo>
                    <a:pt x="54366" y="807246"/>
                  </a:lnTo>
                  <a:lnTo>
                    <a:pt x="54206" y="806474"/>
                  </a:lnTo>
                  <a:lnTo>
                    <a:pt x="56335" y="805170"/>
                  </a:lnTo>
                  <a:lnTo>
                    <a:pt x="57400" y="804105"/>
                  </a:lnTo>
                  <a:lnTo>
                    <a:pt x="60859" y="810253"/>
                  </a:lnTo>
                  <a:lnTo>
                    <a:pt x="57400" y="813660"/>
                  </a:lnTo>
                  <a:close/>
                </a:path>
                <a:path w="2606675" h="2591435">
                  <a:moveTo>
                    <a:pt x="1257722" y="2484371"/>
                  </a:moveTo>
                  <a:lnTo>
                    <a:pt x="1256630" y="2482242"/>
                  </a:lnTo>
                  <a:lnTo>
                    <a:pt x="1255193" y="2480220"/>
                  </a:lnTo>
                  <a:lnTo>
                    <a:pt x="1254502" y="2477186"/>
                  </a:lnTo>
                  <a:lnTo>
                    <a:pt x="1256630" y="2475881"/>
                  </a:lnTo>
                  <a:lnTo>
                    <a:pt x="1257722" y="2474817"/>
                  </a:lnTo>
                  <a:lnTo>
                    <a:pt x="1258786" y="2476946"/>
                  </a:lnTo>
                  <a:lnTo>
                    <a:pt x="1260223" y="2478995"/>
                  </a:lnTo>
                  <a:lnTo>
                    <a:pt x="1260915" y="2482029"/>
                  </a:lnTo>
                  <a:lnTo>
                    <a:pt x="1258786" y="2483307"/>
                  </a:lnTo>
                  <a:lnTo>
                    <a:pt x="1257722" y="2484371"/>
                  </a:lnTo>
                  <a:close/>
                </a:path>
                <a:path w="2606675" h="2591435">
                  <a:moveTo>
                    <a:pt x="907838" y="2482987"/>
                  </a:moveTo>
                  <a:lnTo>
                    <a:pt x="904405" y="2479607"/>
                  </a:lnTo>
                  <a:lnTo>
                    <a:pt x="906534" y="2478543"/>
                  </a:lnTo>
                  <a:lnTo>
                    <a:pt x="908610" y="2477106"/>
                  </a:lnTo>
                  <a:lnTo>
                    <a:pt x="911697" y="2476440"/>
                  </a:lnTo>
                  <a:lnTo>
                    <a:pt x="913001" y="2478543"/>
                  </a:lnTo>
                  <a:lnTo>
                    <a:pt x="914065" y="2479607"/>
                  </a:lnTo>
                  <a:lnTo>
                    <a:pt x="907838" y="2482987"/>
                  </a:lnTo>
                  <a:close/>
                </a:path>
                <a:path w="2606675" h="2591435">
                  <a:moveTo>
                    <a:pt x="2274080" y="2455734"/>
                  </a:moveTo>
                  <a:lnTo>
                    <a:pt x="2270648" y="2452328"/>
                  </a:lnTo>
                  <a:lnTo>
                    <a:pt x="2272936" y="2448256"/>
                  </a:lnTo>
                  <a:lnTo>
                    <a:pt x="2274080" y="2446180"/>
                  </a:lnTo>
                  <a:lnTo>
                    <a:pt x="2275172" y="2447244"/>
                  </a:lnTo>
                  <a:lnTo>
                    <a:pt x="2277300" y="2448549"/>
                  </a:lnTo>
                  <a:lnTo>
                    <a:pt x="2276609" y="2451556"/>
                  </a:lnTo>
                  <a:lnTo>
                    <a:pt x="2275172" y="2453605"/>
                  </a:lnTo>
                  <a:lnTo>
                    <a:pt x="2274080" y="2455734"/>
                  </a:lnTo>
                  <a:close/>
                </a:path>
                <a:path w="2606675" h="2591435">
                  <a:moveTo>
                    <a:pt x="1112505" y="2455734"/>
                  </a:moveTo>
                  <a:lnTo>
                    <a:pt x="1109072" y="2452328"/>
                  </a:lnTo>
                  <a:lnTo>
                    <a:pt x="1111360" y="2448256"/>
                  </a:lnTo>
                  <a:lnTo>
                    <a:pt x="1112505" y="2446180"/>
                  </a:lnTo>
                  <a:lnTo>
                    <a:pt x="1113596" y="2447244"/>
                  </a:lnTo>
                  <a:lnTo>
                    <a:pt x="1115724" y="2448549"/>
                  </a:lnTo>
                  <a:lnTo>
                    <a:pt x="1115033" y="2451556"/>
                  </a:lnTo>
                  <a:lnTo>
                    <a:pt x="1113596" y="2453605"/>
                  </a:lnTo>
                  <a:lnTo>
                    <a:pt x="1112505" y="2455734"/>
                  </a:lnTo>
                  <a:close/>
                </a:path>
                <a:path w="2606675" h="2591435">
                  <a:moveTo>
                    <a:pt x="1054439" y="2455734"/>
                  </a:moveTo>
                  <a:lnTo>
                    <a:pt x="1050980" y="2452328"/>
                  </a:lnTo>
                  <a:lnTo>
                    <a:pt x="1054439" y="2446180"/>
                  </a:lnTo>
                  <a:lnTo>
                    <a:pt x="1055503" y="2447244"/>
                  </a:lnTo>
                  <a:lnTo>
                    <a:pt x="1057632" y="2448549"/>
                  </a:lnTo>
                  <a:lnTo>
                    <a:pt x="1056940" y="2451556"/>
                  </a:lnTo>
                  <a:lnTo>
                    <a:pt x="1055503" y="2453605"/>
                  </a:lnTo>
                  <a:lnTo>
                    <a:pt x="1054439" y="2455734"/>
                  </a:lnTo>
                  <a:close/>
                </a:path>
                <a:path w="2606675" h="2591435">
                  <a:moveTo>
                    <a:pt x="986687" y="2455734"/>
                  </a:moveTo>
                  <a:lnTo>
                    <a:pt x="983228" y="2452328"/>
                  </a:lnTo>
                  <a:lnTo>
                    <a:pt x="986687" y="2446180"/>
                  </a:lnTo>
                  <a:lnTo>
                    <a:pt x="987752" y="2447244"/>
                  </a:lnTo>
                  <a:lnTo>
                    <a:pt x="989880" y="2448549"/>
                  </a:lnTo>
                  <a:lnTo>
                    <a:pt x="989189" y="2451556"/>
                  </a:lnTo>
                  <a:lnTo>
                    <a:pt x="987752" y="2453605"/>
                  </a:lnTo>
                  <a:lnTo>
                    <a:pt x="986687" y="2455734"/>
                  </a:lnTo>
                  <a:close/>
                </a:path>
                <a:path w="2606675" h="2591435">
                  <a:moveTo>
                    <a:pt x="1538416" y="2513008"/>
                  </a:moveTo>
                  <a:lnTo>
                    <a:pt x="1534983" y="2509602"/>
                  </a:lnTo>
                  <a:lnTo>
                    <a:pt x="1536101" y="2507632"/>
                  </a:lnTo>
                  <a:lnTo>
                    <a:pt x="1537245" y="2505530"/>
                  </a:lnTo>
                  <a:lnTo>
                    <a:pt x="1538416" y="2503480"/>
                  </a:lnTo>
                  <a:lnTo>
                    <a:pt x="1539507" y="2504518"/>
                  </a:lnTo>
                  <a:lnTo>
                    <a:pt x="1541636" y="2505822"/>
                  </a:lnTo>
                  <a:lnTo>
                    <a:pt x="1540944" y="2508856"/>
                  </a:lnTo>
                  <a:lnTo>
                    <a:pt x="1539507" y="2510879"/>
                  </a:lnTo>
                  <a:lnTo>
                    <a:pt x="1538416" y="2513008"/>
                  </a:lnTo>
                  <a:close/>
                </a:path>
                <a:path w="2606675" h="2591435">
                  <a:moveTo>
                    <a:pt x="928595" y="2503480"/>
                  </a:moveTo>
                  <a:lnTo>
                    <a:pt x="927504" y="2502389"/>
                  </a:lnTo>
                  <a:lnTo>
                    <a:pt x="925402" y="2501112"/>
                  </a:lnTo>
                  <a:lnTo>
                    <a:pt x="926067" y="2498078"/>
                  </a:lnTo>
                  <a:lnTo>
                    <a:pt x="927504" y="2496055"/>
                  </a:lnTo>
                  <a:lnTo>
                    <a:pt x="928595" y="2493926"/>
                  </a:lnTo>
                  <a:lnTo>
                    <a:pt x="932028" y="2497306"/>
                  </a:lnTo>
                  <a:lnTo>
                    <a:pt x="930910" y="2499302"/>
                  </a:lnTo>
                  <a:lnTo>
                    <a:pt x="929766" y="2501404"/>
                  </a:lnTo>
                  <a:lnTo>
                    <a:pt x="928595" y="2503480"/>
                  </a:lnTo>
                  <a:close/>
                </a:path>
                <a:path w="2606675" h="2591435">
                  <a:moveTo>
                    <a:pt x="52556" y="2398460"/>
                  </a:moveTo>
                  <a:lnTo>
                    <a:pt x="48245" y="2398460"/>
                  </a:lnTo>
                  <a:lnTo>
                    <a:pt x="46755" y="2396571"/>
                  </a:lnTo>
                  <a:lnTo>
                    <a:pt x="43589" y="2393723"/>
                  </a:lnTo>
                  <a:lnTo>
                    <a:pt x="47447" y="2387203"/>
                  </a:lnTo>
                  <a:lnTo>
                    <a:pt x="53142" y="2395214"/>
                  </a:lnTo>
                  <a:lnTo>
                    <a:pt x="52556" y="2397023"/>
                  </a:lnTo>
                  <a:lnTo>
                    <a:pt x="52556" y="2398460"/>
                  </a:lnTo>
                  <a:close/>
                </a:path>
                <a:path w="2606675" h="2591435">
                  <a:moveTo>
                    <a:pt x="58757" y="2407137"/>
                  </a:moveTo>
                  <a:lnTo>
                    <a:pt x="56282" y="2405833"/>
                  </a:lnTo>
                  <a:lnTo>
                    <a:pt x="54206" y="2404395"/>
                  </a:lnTo>
                  <a:lnTo>
                    <a:pt x="51971" y="2401787"/>
                  </a:lnTo>
                  <a:lnTo>
                    <a:pt x="51998" y="2399312"/>
                  </a:lnTo>
                  <a:lnTo>
                    <a:pt x="53435" y="2397902"/>
                  </a:lnTo>
                  <a:lnTo>
                    <a:pt x="55909" y="2397875"/>
                  </a:lnTo>
                  <a:lnTo>
                    <a:pt x="58624" y="2400031"/>
                  </a:lnTo>
                  <a:lnTo>
                    <a:pt x="59928" y="2402160"/>
                  </a:lnTo>
                  <a:lnTo>
                    <a:pt x="61445" y="2403996"/>
                  </a:lnTo>
                  <a:lnTo>
                    <a:pt x="60327" y="2405114"/>
                  </a:lnTo>
                  <a:lnTo>
                    <a:pt x="58757" y="2407137"/>
                  </a:lnTo>
                  <a:close/>
                </a:path>
                <a:path w="2606675" h="2591435">
                  <a:moveTo>
                    <a:pt x="831784" y="2551200"/>
                  </a:moveTo>
                  <a:lnTo>
                    <a:pt x="830719" y="2549071"/>
                  </a:lnTo>
                  <a:lnTo>
                    <a:pt x="829282" y="2547048"/>
                  </a:lnTo>
                  <a:lnTo>
                    <a:pt x="828590" y="2544014"/>
                  </a:lnTo>
                  <a:lnTo>
                    <a:pt x="830719" y="2542710"/>
                  </a:lnTo>
                  <a:lnTo>
                    <a:pt x="831784" y="2541645"/>
                  </a:lnTo>
                  <a:lnTo>
                    <a:pt x="835243" y="2547793"/>
                  </a:lnTo>
                  <a:lnTo>
                    <a:pt x="831784" y="2551200"/>
                  </a:lnTo>
                  <a:close/>
                </a:path>
                <a:path w="2606675" h="2591435">
                  <a:moveTo>
                    <a:pt x="945493" y="2530494"/>
                  </a:moveTo>
                  <a:lnTo>
                    <a:pt x="944189" y="2528391"/>
                  </a:lnTo>
                  <a:lnTo>
                    <a:pt x="943098" y="2527327"/>
                  </a:lnTo>
                  <a:lnTo>
                    <a:pt x="945254" y="2526262"/>
                  </a:lnTo>
                  <a:lnTo>
                    <a:pt x="947329" y="2524852"/>
                  </a:lnTo>
                  <a:lnTo>
                    <a:pt x="950416" y="2524186"/>
                  </a:lnTo>
                  <a:lnTo>
                    <a:pt x="951720" y="2526262"/>
                  </a:lnTo>
                  <a:lnTo>
                    <a:pt x="952785" y="2527327"/>
                  </a:lnTo>
                  <a:lnTo>
                    <a:pt x="950629" y="2528391"/>
                  </a:lnTo>
                  <a:lnTo>
                    <a:pt x="948580" y="2529829"/>
                  </a:lnTo>
                  <a:lnTo>
                    <a:pt x="946291" y="2530308"/>
                  </a:lnTo>
                  <a:lnTo>
                    <a:pt x="945493" y="2530494"/>
                  </a:lnTo>
                  <a:close/>
                </a:path>
                <a:path w="2606675" h="2591435">
                  <a:moveTo>
                    <a:pt x="2525769" y="1787450"/>
                  </a:moveTo>
                  <a:lnTo>
                    <a:pt x="2522336" y="1781302"/>
                  </a:lnTo>
                  <a:lnTo>
                    <a:pt x="2525769" y="1777895"/>
                  </a:lnTo>
                  <a:lnTo>
                    <a:pt x="2526860" y="1780024"/>
                  </a:lnTo>
                  <a:lnTo>
                    <a:pt x="2528297" y="1782074"/>
                  </a:lnTo>
                  <a:lnTo>
                    <a:pt x="2528962" y="1785081"/>
                  </a:lnTo>
                  <a:lnTo>
                    <a:pt x="2526860" y="1786385"/>
                  </a:lnTo>
                  <a:lnTo>
                    <a:pt x="2525769" y="1787450"/>
                  </a:lnTo>
                  <a:close/>
                </a:path>
                <a:path w="2606675" h="2591435">
                  <a:moveTo>
                    <a:pt x="2585244" y="1948360"/>
                  </a:moveTo>
                  <a:lnTo>
                    <a:pt x="2578991" y="1944980"/>
                  </a:lnTo>
                  <a:lnTo>
                    <a:pt x="2580082" y="1943915"/>
                  </a:lnTo>
                  <a:lnTo>
                    <a:pt x="2581386" y="1941813"/>
                  </a:lnTo>
                  <a:lnTo>
                    <a:pt x="2584473" y="1942478"/>
                  </a:lnTo>
                  <a:lnTo>
                    <a:pt x="2586548" y="1943915"/>
                  </a:lnTo>
                  <a:lnTo>
                    <a:pt x="2588704" y="1944980"/>
                  </a:lnTo>
                  <a:lnTo>
                    <a:pt x="2587613" y="1946018"/>
                  </a:lnTo>
                  <a:lnTo>
                    <a:pt x="2585244" y="1948360"/>
                  </a:lnTo>
                  <a:close/>
                </a:path>
                <a:path w="2606675" h="2591435">
                  <a:moveTo>
                    <a:pt x="29777" y="2377994"/>
                  </a:moveTo>
                  <a:lnTo>
                    <a:pt x="23524" y="2374587"/>
                  </a:lnTo>
                  <a:lnTo>
                    <a:pt x="24615" y="2373523"/>
                  </a:lnTo>
                  <a:lnTo>
                    <a:pt x="25919" y="2371420"/>
                  </a:lnTo>
                  <a:lnTo>
                    <a:pt x="28979" y="2372086"/>
                  </a:lnTo>
                  <a:lnTo>
                    <a:pt x="31055" y="2373523"/>
                  </a:lnTo>
                  <a:lnTo>
                    <a:pt x="33210" y="2374587"/>
                  </a:lnTo>
                  <a:lnTo>
                    <a:pt x="29777" y="2377994"/>
                  </a:lnTo>
                  <a:close/>
                </a:path>
                <a:path w="2606675" h="2591435">
                  <a:moveTo>
                    <a:pt x="2557276" y="2368200"/>
                  </a:moveTo>
                  <a:lnTo>
                    <a:pt x="2554189" y="2367508"/>
                  </a:lnTo>
                  <a:lnTo>
                    <a:pt x="2552114" y="2366097"/>
                  </a:lnTo>
                  <a:lnTo>
                    <a:pt x="2549958" y="2365033"/>
                  </a:lnTo>
                  <a:lnTo>
                    <a:pt x="2552114" y="2362930"/>
                  </a:lnTo>
                  <a:lnTo>
                    <a:pt x="2553418" y="2361626"/>
                  </a:lnTo>
                  <a:lnTo>
                    <a:pt x="2559645" y="2365033"/>
                  </a:lnTo>
                  <a:lnTo>
                    <a:pt x="2558580" y="2366097"/>
                  </a:lnTo>
                  <a:lnTo>
                    <a:pt x="2557276" y="2368200"/>
                  </a:lnTo>
                  <a:close/>
                </a:path>
                <a:path w="2606675" h="2591435">
                  <a:moveTo>
                    <a:pt x="138803" y="2246253"/>
                  </a:moveTo>
                  <a:lnTo>
                    <a:pt x="136807" y="2245694"/>
                  </a:lnTo>
                  <a:lnTo>
                    <a:pt x="135370" y="2245694"/>
                  </a:lnTo>
                  <a:lnTo>
                    <a:pt x="133880" y="2243805"/>
                  </a:lnTo>
                  <a:lnTo>
                    <a:pt x="130713" y="2240957"/>
                  </a:lnTo>
                  <a:lnTo>
                    <a:pt x="134572" y="2234463"/>
                  </a:lnTo>
                  <a:lnTo>
                    <a:pt x="140267" y="2242474"/>
                  </a:lnTo>
                  <a:lnTo>
                    <a:pt x="140240" y="2244843"/>
                  </a:lnTo>
                  <a:lnTo>
                    <a:pt x="138803" y="2246253"/>
                  </a:lnTo>
                  <a:close/>
                </a:path>
                <a:path w="2606675" h="2591435">
                  <a:moveTo>
                    <a:pt x="67086" y="1319650"/>
                  </a:moveTo>
                  <a:lnTo>
                    <a:pt x="66022" y="1317521"/>
                  </a:lnTo>
                  <a:lnTo>
                    <a:pt x="64558" y="1315472"/>
                  </a:lnTo>
                  <a:lnTo>
                    <a:pt x="63893" y="1312465"/>
                  </a:lnTo>
                  <a:lnTo>
                    <a:pt x="66022" y="1311160"/>
                  </a:lnTo>
                  <a:lnTo>
                    <a:pt x="67086" y="1310096"/>
                  </a:lnTo>
                  <a:lnTo>
                    <a:pt x="70519" y="1316244"/>
                  </a:lnTo>
                  <a:lnTo>
                    <a:pt x="67086" y="1319650"/>
                  </a:lnTo>
                  <a:close/>
                </a:path>
                <a:path w="2606675" h="2591435">
                  <a:moveTo>
                    <a:pt x="104395" y="2110654"/>
                  </a:moveTo>
                  <a:lnTo>
                    <a:pt x="100962" y="2107274"/>
                  </a:lnTo>
                  <a:lnTo>
                    <a:pt x="103118" y="2106209"/>
                  </a:lnTo>
                  <a:lnTo>
                    <a:pt x="105193" y="2104798"/>
                  </a:lnTo>
                  <a:lnTo>
                    <a:pt x="108254" y="2104106"/>
                  </a:lnTo>
                  <a:lnTo>
                    <a:pt x="109558" y="2106209"/>
                  </a:lnTo>
                  <a:lnTo>
                    <a:pt x="110649" y="2107274"/>
                  </a:lnTo>
                  <a:lnTo>
                    <a:pt x="106444" y="2109562"/>
                  </a:lnTo>
                  <a:lnTo>
                    <a:pt x="104395" y="2110654"/>
                  </a:lnTo>
                  <a:close/>
                </a:path>
                <a:path w="2606675" h="2591435">
                  <a:moveTo>
                    <a:pt x="646251" y="99732"/>
                  </a:moveTo>
                  <a:lnTo>
                    <a:pt x="639811" y="99732"/>
                  </a:lnTo>
                  <a:lnTo>
                    <a:pt x="633344" y="92865"/>
                  </a:lnTo>
                  <a:lnTo>
                    <a:pt x="639811" y="85999"/>
                  </a:lnTo>
                  <a:lnTo>
                    <a:pt x="646251" y="85999"/>
                  </a:lnTo>
                  <a:lnTo>
                    <a:pt x="652744" y="92865"/>
                  </a:lnTo>
                  <a:lnTo>
                    <a:pt x="646251" y="99732"/>
                  </a:lnTo>
                  <a:close/>
                </a:path>
                <a:path w="2606675" h="2591435">
                  <a:moveTo>
                    <a:pt x="2264713" y="12117"/>
                  </a:moveTo>
                  <a:lnTo>
                    <a:pt x="2259950" y="10893"/>
                  </a:lnTo>
                  <a:lnTo>
                    <a:pt x="2262824" y="354"/>
                  </a:lnTo>
                  <a:lnTo>
                    <a:pt x="2273495" y="460"/>
                  </a:lnTo>
                  <a:lnTo>
                    <a:pt x="2277646" y="5996"/>
                  </a:lnTo>
                  <a:lnTo>
                    <a:pt x="2277726" y="8125"/>
                  </a:lnTo>
                  <a:lnTo>
                    <a:pt x="2274799" y="9669"/>
                  </a:lnTo>
                  <a:lnTo>
                    <a:pt x="2272085" y="10654"/>
                  </a:lnTo>
                  <a:lnTo>
                    <a:pt x="2269503" y="11691"/>
                  </a:lnTo>
                  <a:lnTo>
                    <a:pt x="2264713" y="12117"/>
                  </a:lnTo>
                  <a:close/>
                </a:path>
                <a:path w="2606675" h="2591435">
                  <a:moveTo>
                    <a:pt x="878593" y="2467099"/>
                  </a:moveTo>
                  <a:lnTo>
                    <a:pt x="875745" y="2456559"/>
                  </a:lnTo>
                  <a:lnTo>
                    <a:pt x="880482" y="2455335"/>
                  </a:lnTo>
                  <a:lnTo>
                    <a:pt x="885299" y="2455761"/>
                  </a:lnTo>
                  <a:lnTo>
                    <a:pt x="887853" y="2456799"/>
                  </a:lnTo>
                  <a:lnTo>
                    <a:pt x="890594" y="2457784"/>
                  </a:lnTo>
                  <a:lnTo>
                    <a:pt x="893522" y="2459327"/>
                  </a:lnTo>
                  <a:lnTo>
                    <a:pt x="893442" y="2461456"/>
                  </a:lnTo>
                  <a:lnTo>
                    <a:pt x="889264" y="2466992"/>
                  </a:lnTo>
                  <a:lnTo>
                    <a:pt x="878593" y="2467099"/>
                  </a:lnTo>
                  <a:close/>
                </a:path>
                <a:path w="2606675" h="2591435">
                  <a:moveTo>
                    <a:pt x="19293" y="1684133"/>
                  </a:moveTo>
                  <a:lnTo>
                    <a:pt x="15115" y="1678624"/>
                  </a:lnTo>
                  <a:lnTo>
                    <a:pt x="15008" y="1677000"/>
                  </a:lnTo>
                  <a:lnTo>
                    <a:pt x="18148" y="1671332"/>
                  </a:lnTo>
                  <a:lnTo>
                    <a:pt x="27755" y="1671172"/>
                  </a:lnTo>
                  <a:lnTo>
                    <a:pt x="31933" y="1676708"/>
                  </a:lnTo>
                  <a:lnTo>
                    <a:pt x="31587" y="1678092"/>
                  </a:lnTo>
                  <a:lnTo>
                    <a:pt x="31541" y="1679369"/>
                  </a:lnTo>
                  <a:lnTo>
                    <a:pt x="28846" y="1683947"/>
                  </a:lnTo>
                  <a:lnTo>
                    <a:pt x="19293" y="1684133"/>
                  </a:lnTo>
                  <a:close/>
                </a:path>
                <a:path w="2606675" h="2591435">
                  <a:moveTo>
                    <a:pt x="2519781" y="474381"/>
                  </a:moveTo>
                  <a:lnTo>
                    <a:pt x="2521537" y="463575"/>
                  </a:lnTo>
                  <a:lnTo>
                    <a:pt x="2525236" y="461872"/>
                  </a:lnTo>
                  <a:lnTo>
                    <a:pt x="2528802" y="459903"/>
                  </a:lnTo>
                  <a:lnTo>
                    <a:pt x="2530612" y="460408"/>
                  </a:lnTo>
                  <a:lnTo>
                    <a:pt x="2532102" y="460408"/>
                  </a:lnTo>
                  <a:lnTo>
                    <a:pt x="2534577" y="461739"/>
                  </a:lnTo>
                  <a:lnTo>
                    <a:pt x="2539234" y="463416"/>
                  </a:lnTo>
                  <a:lnTo>
                    <a:pt x="2539101" y="464321"/>
                  </a:lnTo>
                  <a:lnTo>
                    <a:pt x="2538355" y="468818"/>
                  </a:lnTo>
                  <a:lnTo>
                    <a:pt x="2526913" y="468818"/>
                  </a:lnTo>
                  <a:lnTo>
                    <a:pt x="2525446" y="469963"/>
                  </a:lnTo>
                  <a:lnTo>
                    <a:pt x="2520925" y="469963"/>
                  </a:lnTo>
                  <a:lnTo>
                    <a:pt x="2520925" y="471453"/>
                  </a:lnTo>
                  <a:lnTo>
                    <a:pt x="2521418" y="473104"/>
                  </a:lnTo>
                  <a:lnTo>
                    <a:pt x="2519781" y="474381"/>
                  </a:lnTo>
                  <a:close/>
                </a:path>
                <a:path w="2606675" h="2591435">
                  <a:moveTo>
                    <a:pt x="2534444" y="471160"/>
                  </a:moveTo>
                  <a:lnTo>
                    <a:pt x="2526913" y="468818"/>
                  </a:lnTo>
                  <a:lnTo>
                    <a:pt x="2538355" y="468818"/>
                  </a:lnTo>
                  <a:lnTo>
                    <a:pt x="2538329" y="468978"/>
                  </a:lnTo>
                  <a:lnTo>
                    <a:pt x="2534444" y="471160"/>
                  </a:lnTo>
                  <a:close/>
                </a:path>
                <a:path w="2606675" h="2591435">
                  <a:moveTo>
                    <a:pt x="2511532" y="480422"/>
                  </a:moveTo>
                  <a:lnTo>
                    <a:pt x="2504347" y="478213"/>
                  </a:lnTo>
                  <a:lnTo>
                    <a:pt x="2502404" y="475924"/>
                  </a:lnTo>
                  <a:lnTo>
                    <a:pt x="2502564" y="475658"/>
                  </a:lnTo>
                  <a:lnTo>
                    <a:pt x="2503947" y="473609"/>
                  </a:lnTo>
                  <a:lnTo>
                    <a:pt x="2505491" y="470602"/>
                  </a:lnTo>
                  <a:lnTo>
                    <a:pt x="2511798" y="469404"/>
                  </a:lnTo>
                  <a:lnTo>
                    <a:pt x="2516428" y="469963"/>
                  </a:lnTo>
                  <a:lnTo>
                    <a:pt x="2520499" y="469963"/>
                  </a:lnTo>
                  <a:lnTo>
                    <a:pt x="2519781" y="474381"/>
                  </a:lnTo>
                  <a:lnTo>
                    <a:pt x="2520765" y="474381"/>
                  </a:lnTo>
                  <a:lnTo>
                    <a:pt x="2517173" y="480316"/>
                  </a:lnTo>
                  <a:lnTo>
                    <a:pt x="2511532" y="480422"/>
                  </a:lnTo>
                  <a:close/>
                </a:path>
                <a:path w="2606675" h="2591435">
                  <a:moveTo>
                    <a:pt x="2521418" y="473104"/>
                  </a:moveTo>
                  <a:lnTo>
                    <a:pt x="2520925" y="471453"/>
                  </a:lnTo>
                  <a:lnTo>
                    <a:pt x="2520925" y="469963"/>
                  </a:lnTo>
                  <a:lnTo>
                    <a:pt x="2525446" y="469963"/>
                  </a:lnTo>
                  <a:lnTo>
                    <a:pt x="2521418" y="473104"/>
                  </a:lnTo>
                  <a:close/>
                </a:path>
                <a:path w="2606675" h="2591435">
                  <a:moveTo>
                    <a:pt x="2520765" y="474381"/>
                  </a:moveTo>
                  <a:lnTo>
                    <a:pt x="2519781" y="474381"/>
                  </a:lnTo>
                  <a:lnTo>
                    <a:pt x="2521418" y="473104"/>
                  </a:lnTo>
                  <a:lnTo>
                    <a:pt x="2521458" y="473236"/>
                  </a:lnTo>
                  <a:lnTo>
                    <a:pt x="2520765" y="474381"/>
                  </a:lnTo>
                  <a:close/>
                </a:path>
                <a:path w="2606675" h="2591435">
                  <a:moveTo>
                    <a:pt x="841763" y="2475216"/>
                  </a:moveTo>
                  <a:lnTo>
                    <a:pt x="837026" y="2473992"/>
                  </a:lnTo>
                  <a:lnTo>
                    <a:pt x="839873" y="2463453"/>
                  </a:lnTo>
                  <a:lnTo>
                    <a:pt x="850545" y="2463559"/>
                  </a:lnTo>
                  <a:lnTo>
                    <a:pt x="854722" y="2469095"/>
                  </a:lnTo>
                  <a:lnTo>
                    <a:pt x="854802" y="2471224"/>
                  </a:lnTo>
                  <a:lnTo>
                    <a:pt x="851875" y="2472768"/>
                  </a:lnTo>
                  <a:lnTo>
                    <a:pt x="849134" y="2473752"/>
                  </a:lnTo>
                  <a:lnTo>
                    <a:pt x="846579" y="2474817"/>
                  </a:lnTo>
                  <a:lnTo>
                    <a:pt x="841763" y="2475216"/>
                  </a:lnTo>
                  <a:close/>
                </a:path>
                <a:path w="2606675" h="2591435">
                  <a:moveTo>
                    <a:pt x="104555" y="2152864"/>
                  </a:moveTo>
                  <a:lnTo>
                    <a:pt x="98514" y="2151480"/>
                  </a:lnTo>
                  <a:lnTo>
                    <a:pt x="92926" y="2147381"/>
                  </a:lnTo>
                  <a:lnTo>
                    <a:pt x="94230" y="2139477"/>
                  </a:lnTo>
                  <a:lnTo>
                    <a:pt x="101707" y="2136629"/>
                  </a:lnTo>
                  <a:lnTo>
                    <a:pt x="105885" y="2131226"/>
                  </a:lnTo>
                  <a:lnTo>
                    <a:pt x="111367" y="2135618"/>
                  </a:lnTo>
                  <a:lnTo>
                    <a:pt x="112724" y="2141500"/>
                  </a:lnTo>
                  <a:lnTo>
                    <a:pt x="104555" y="2152864"/>
                  </a:lnTo>
                  <a:close/>
                </a:path>
                <a:path w="2606675" h="2591435">
                  <a:moveTo>
                    <a:pt x="859566" y="100264"/>
                  </a:moveTo>
                  <a:lnTo>
                    <a:pt x="853552" y="98906"/>
                  </a:lnTo>
                  <a:lnTo>
                    <a:pt x="847963" y="94781"/>
                  </a:lnTo>
                  <a:lnTo>
                    <a:pt x="849267" y="86877"/>
                  </a:lnTo>
                  <a:lnTo>
                    <a:pt x="856745" y="84029"/>
                  </a:lnTo>
                  <a:lnTo>
                    <a:pt x="860923" y="78626"/>
                  </a:lnTo>
                  <a:lnTo>
                    <a:pt x="866405" y="83018"/>
                  </a:lnTo>
                  <a:lnTo>
                    <a:pt x="867762" y="88926"/>
                  </a:lnTo>
                  <a:lnTo>
                    <a:pt x="859566" y="100264"/>
                  </a:lnTo>
                  <a:close/>
                </a:path>
                <a:path w="2606675" h="2591435">
                  <a:moveTo>
                    <a:pt x="100909" y="2209233"/>
                  </a:moveTo>
                  <a:lnTo>
                    <a:pt x="90264" y="2173091"/>
                  </a:lnTo>
                  <a:lnTo>
                    <a:pt x="110356" y="2192918"/>
                  </a:lnTo>
                  <a:lnTo>
                    <a:pt x="107216" y="2196192"/>
                  </a:lnTo>
                  <a:lnTo>
                    <a:pt x="102027" y="2199173"/>
                  </a:lnTo>
                  <a:lnTo>
                    <a:pt x="100910" y="2206891"/>
                  </a:lnTo>
                  <a:lnTo>
                    <a:pt x="100909" y="2209233"/>
                  </a:lnTo>
                  <a:close/>
                </a:path>
                <a:path w="2606675" h="2591435">
                  <a:moveTo>
                    <a:pt x="118511" y="2207663"/>
                  </a:moveTo>
                  <a:lnTo>
                    <a:pt x="107109" y="2207663"/>
                  </a:lnTo>
                  <a:lnTo>
                    <a:pt x="118153" y="2207024"/>
                  </a:lnTo>
                  <a:lnTo>
                    <a:pt x="118511" y="2207663"/>
                  </a:lnTo>
                  <a:close/>
                </a:path>
                <a:path w="2606675" h="2591435">
                  <a:moveTo>
                    <a:pt x="104954" y="2226905"/>
                  </a:moveTo>
                  <a:lnTo>
                    <a:pt x="100483" y="2224456"/>
                  </a:lnTo>
                  <a:lnTo>
                    <a:pt x="100936" y="2216578"/>
                  </a:lnTo>
                  <a:lnTo>
                    <a:pt x="101010" y="2211442"/>
                  </a:lnTo>
                  <a:lnTo>
                    <a:pt x="100962" y="2207503"/>
                  </a:lnTo>
                  <a:lnTo>
                    <a:pt x="104022" y="2207503"/>
                  </a:lnTo>
                  <a:lnTo>
                    <a:pt x="107109" y="2207663"/>
                  </a:lnTo>
                  <a:lnTo>
                    <a:pt x="118511" y="2207663"/>
                  </a:lnTo>
                  <a:lnTo>
                    <a:pt x="120628" y="2211442"/>
                  </a:lnTo>
                  <a:lnTo>
                    <a:pt x="120069" y="2223578"/>
                  </a:lnTo>
                  <a:lnTo>
                    <a:pt x="117275" y="2226372"/>
                  </a:lnTo>
                  <a:lnTo>
                    <a:pt x="104954" y="2226905"/>
                  </a:lnTo>
                  <a:close/>
                </a:path>
                <a:path w="2606675" h="2591435">
                  <a:moveTo>
                    <a:pt x="2592616" y="67023"/>
                  </a:moveTo>
                  <a:lnTo>
                    <a:pt x="2590620" y="66570"/>
                  </a:lnTo>
                  <a:lnTo>
                    <a:pt x="2589289" y="65559"/>
                  </a:lnTo>
                  <a:lnTo>
                    <a:pt x="2587906" y="64814"/>
                  </a:lnTo>
                  <a:lnTo>
                    <a:pt x="2590114" y="62418"/>
                  </a:lnTo>
                  <a:lnTo>
                    <a:pt x="2592802" y="63989"/>
                  </a:lnTo>
                  <a:lnTo>
                    <a:pt x="2594159" y="64814"/>
                  </a:lnTo>
                  <a:lnTo>
                    <a:pt x="2593467" y="65559"/>
                  </a:lnTo>
                  <a:lnTo>
                    <a:pt x="2592616" y="67023"/>
                  </a:lnTo>
                  <a:close/>
                </a:path>
                <a:path w="2606675" h="2591435">
                  <a:moveTo>
                    <a:pt x="2476884" y="1655549"/>
                  </a:moveTo>
                  <a:lnTo>
                    <a:pt x="2476032" y="1654086"/>
                  </a:lnTo>
                  <a:lnTo>
                    <a:pt x="2475340" y="1653340"/>
                  </a:lnTo>
                  <a:lnTo>
                    <a:pt x="2479359" y="1650945"/>
                  </a:lnTo>
                  <a:lnTo>
                    <a:pt x="2481567" y="1653340"/>
                  </a:lnTo>
                  <a:lnTo>
                    <a:pt x="2480184" y="1654086"/>
                  </a:lnTo>
                  <a:lnTo>
                    <a:pt x="2478853" y="1655097"/>
                  </a:lnTo>
                  <a:lnTo>
                    <a:pt x="2476884" y="1655549"/>
                  </a:lnTo>
                  <a:close/>
                </a:path>
                <a:path w="2606675" h="2591435">
                  <a:moveTo>
                    <a:pt x="2453440" y="727802"/>
                  </a:moveTo>
                  <a:lnTo>
                    <a:pt x="2451204" y="723491"/>
                  </a:lnTo>
                  <a:lnTo>
                    <a:pt x="2453440" y="721095"/>
                  </a:lnTo>
                  <a:lnTo>
                    <a:pt x="2454131" y="722586"/>
                  </a:lnTo>
                  <a:lnTo>
                    <a:pt x="2455063" y="724023"/>
                  </a:lnTo>
                  <a:lnTo>
                    <a:pt x="2455515" y="726152"/>
                  </a:lnTo>
                  <a:lnTo>
                    <a:pt x="2454131" y="727057"/>
                  </a:lnTo>
                  <a:lnTo>
                    <a:pt x="2453440" y="727802"/>
                  </a:lnTo>
                  <a:close/>
                </a:path>
                <a:path w="2606675" h="2591435">
                  <a:moveTo>
                    <a:pt x="2572258" y="1784602"/>
                  </a:moveTo>
                  <a:lnTo>
                    <a:pt x="2570049" y="1780264"/>
                  </a:lnTo>
                  <a:lnTo>
                    <a:pt x="2572258" y="1777869"/>
                  </a:lnTo>
                  <a:lnTo>
                    <a:pt x="2572950" y="1779359"/>
                  </a:lnTo>
                  <a:lnTo>
                    <a:pt x="2573881" y="1780796"/>
                  </a:lnTo>
                  <a:lnTo>
                    <a:pt x="2574334" y="1782925"/>
                  </a:lnTo>
                  <a:lnTo>
                    <a:pt x="2572950" y="1783830"/>
                  </a:lnTo>
                  <a:lnTo>
                    <a:pt x="2572258" y="1784602"/>
                  </a:lnTo>
                  <a:close/>
                </a:path>
                <a:path w="2606675" h="2591435">
                  <a:moveTo>
                    <a:pt x="2556265" y="68957"/>
                  </a:moveTo>
                  <a:lnTo>
                    <a:pt x="2551076" y="67448"/>
                  </a:lnTo>
                  <a:lnTo>
                    <a:pt x="2548308" y="67129"/>
                  </a:lnTo>
                  <a:lnTo>
                    <a:pt x="2545195" y="66224"/>
                  </a:lnTo>
                  <a:lnTo>
                    <a:pt x="2544982" y="64973"/>
                  </a:lnTo>
                  <a:lnTo>
                    <a:pt x="2544662" y="64228"/>
                  </a:lnTo>
                  <a:lnTo>
                    <a:pt x="2545354" y="61301"/>
                  </a:lnTo>
                  <a:lnTo>
                    <a:pt x="2550410" y="60502"/>
                  </a:lnTo>
                  <a:lnTo>
                    <a:pt x="2555493" y="63217"/>
                  </a:lnTo>
                  <a:lnTo>
                    <a:pt x="2556265" y="64175"/>
                  </a:lnTo>
                  <a:lnTo>
                    <a:pt x="2557543" y="67768"/>
                  </a:lnTo>
                  <a:lnTo>
                    <a:pt x="2557196" y="67768"/>
                  </a:lnTo>
                  <a:lnTo>
                    <a:pt x="2556265" y="68779"/>
                  </a:lnTo>
                  <a:lnTo>
                    <a:pt x="2556265" y="68957"/>
                  </a:lnTo>
                  <a:close/>
                </a:path>
                <a:path w="2606675" h="2591435">
                  <a:moveTo>
                    <a:pt x="2556664" y="69072"/>
                  </a:moveTo>
                  <a:lnTo>
                    <a:pt x="2556265" y="68957"/>
                  </a:lnTo>
                  <a:lnTo>
                    <a:pt x="2556265" y="68779"/>
                  </a:lnTo>
                  <a:lnTo>
                    <a:pt x="2557196" y="67768"/>
                  </a:lnTo>
                  <a:lnTo>
                    <a:pt x="2557585" y="67887"/>
                  </a:lnTo>
                  <a:lnTo>
                    <a:pt x="2557589" y="68220"/>
                  </a:lnTo>
                  <a:lnTo>
                    <a:pt x="2556664" y="69072"/>
                  </a:lnTo>
                  <a:close/>
                </a:path>
                <a:path w="2606675" h="2591435">
                  <a:moveTo>
                    <a:pt x="2557585" y="67887"/>
                  </a:moveTo>
                  <a:lnTo>
                    <a:pt x="2557196" y="67768"/>
                  </a:lnTo>
                  <a:lnTo>
                    <a:pt x="2557543" y="67768"/>
                  </a:lnTo>
                  <a:close/>
                </a:path>
                <a:path w="2606675" h="2591435">
                  <a:moveTo>
                    <a:pt x="2560075" y="69072"/>
                  </a:moveTo>
                  <a:lnTo>
                    <a:pt x="2556664" y="69072"/>
                  </a:lnTo>
                  <a:lnTo>
                    <a:pt x="2557589" y="68220"/>
                  </a:lnTo>
                  <a:lnTo>
                    <a:pt x="2557585" y="67887"/>
                  </a:lnTo>
                  <a:lnTo>
                    <a:pt x="2558500" y="68167"/>
                  </a:lnTo>
                  <a:lnTo>
                    <a:pt x="2559405" y="68167"/>
                  </a:lnTo>
                  <a:lnTo>
                    <a:pt x="2560075" y="69072"/>
                  </a:lnTo>
                  <a:close/>
                </a:path>
                <a:path w="2606675" h="2591435">
                  <a:moveTo>
                    <a:pt x="2559937" y="76098"/>
                  </a:moveTo>
                  <a:lnTo>
                    <a:pt x="2558154" y="73330"/>
                  </a:lnTo>
                  <a:lnTo>
                    <a:pt x="2556265" y="70456"/>
                  </a:lnTo>
                  <a:lnTo>
                    <a:pt x="2556265" y="68957"/>
                  </a:lnTo>
                  <a:lnTo>
                    <a:pt x="2556664" y="69072"/>
                  </a:lnTo>
                  <a:lnTo>
                    <a:pt x="2560075" y="69072"/>
                  </a:lnTo>
                  <a:lnTo>
                    <a:pt x="2560390" y="69498"/>
                  </a:lnTo>
                  <a:lnTo>
                    <a:pt x="2562439" y="71520"/>
                  </a:lnTo>
                  <a:lnTo>
                    <a:pt x="2559937" y="76098"/>
                  </a:lnTo>
                  <a:close/>
                </a:path>
                <a:path w="2606675" h="2591435">
                  <a:moveTo>
                    <a:pt x="108200" y="128741"/>
                  </a:moveTo>
                  <a:lnTo>
                    <a:pt x="107508" y="127251"/>
                  </a:lnTo>
                  <a:lnTo>
                    <a:pt x="106577" y="125814"/>
                  </a:lnTo>
                  <a:lnTo>
                    <a:pt x="106258" y="124243"/>
                  </a:lnTo>
                  <a:lnTo>
                    <a:pt x="106125" y="123684"/>
                  </a:lnTo>
                  <a:lnTo>
                    <a:pt x="107508" y="122779"/>
                  </a:lnTo>
                  <a:lnTo>
                    <a:pt x="108200" y="122008"/>
                  </a:lnTo>
                  <a:lnTo>
                    <a:pt x="108892" y="123525"/>
                  </a:lnTo>
                  <a:lnTo>
                    <a:pt x="109824" y="124962"/>
                  </a:lnTo>
                  <a:lnTo>
                    <a:pt x="110276" y="127091"/>
                  </a:lnTo>
                  <a:lnTo>
                    <a:pt x="108892" y="127996"/>
                  </a:lnTo>
                  <a:lnTo>
                    <a:pt x="108200" y="128741"/>
                  </a:lnTo>
                  <a:close/>
                </a:path>
                <a:path w="2606675" h="2591435">
                  <a:moveTo>
                    <a:pt x="458429" y="47967"/>
                  </a:moveTo>
                  <a:lnTo>
                    <a:pt x="457738" y="46476"/>
                  </a:lnTo>
                  <a:lnTo>
                    <a:pt x="456806" y="45039"/>
                  </a:lnTo>
                  <a:lnTo>
                    <a:pt x="456354" y="42910"/>
                  </a:lnTo>
                  <a:lnTo>
                    <a:pt x="457738" y="41979"/>
                  </a:lnTo>
                  <a:lnTo>
                    <a:pt x="458429" y="41233"/>
                  </a:lnTo>
                  <a:lnTo>
                    <a:pt x="459121" y="42750"/>
                  </a:lnTo>
                  <a:lnTo>
                    <a:pt x="460053" y="44188"/>
                  </a:lnTo>
                  <a:lnTo>
                    <a:pt x="460372" y="45758"/>
                  </a:lnTo>
                  <a:lnTo>
                    <a:pt x="460505" y="46317"/>
                  </a:lnTo>
                  <a:lnTo>
                    <a:pt x="459121" y="47222"/>
                  </a:lnTo>
                  <a:lnTo>
                    <a:pt x="458429" y="47967"/>
                  </a:lnTo>
                  <a:close/>
                </a:path>
                <a:path w="2606675" h="2591435">
                  <a:moveTo>
                    <a:pt x="2491866" y="1368381"/>
                  </a:moveTo>
                  <a:lnTo>
                    <a:pt x="2490668" y="1368381"/>
                  </a:lnTo>
                  <a:lnTo>
                    <a:pt x="2491600" y="1368168"/>
                  </a:lnTo>
                  <a:lnTo>
                    <a:pt x="2491866" y="1368381"/>
                  </a:lnTo>
                  <a:close/>
                </a:path>
                <a:path w="2606675" h="2591435">
                  <a:moveTo>
                    <a:pt x="2491414" y="1379905"/>
                  </a:moveTo>
                  <a:lnTo>
                    <a:pt x="2490349" y="1379852"/>
                  </a:lnTo>
                  <a:lnTo>
                    <a:pt x="2486703" y="1376951"/>
                  </a:lnTo>
                  <a:lnTo>
                    <a:pt x="2486836" y="1370297"/>
                  </a:lnTo>
                  <a:lnTo>
                    <a:pt x="2489977" y="1368328"/>
                  </a:lnTo>
                  <a:lnTo>
                    <a:pt x="2490668" y="1368381"/>
                  </a:lnTo>
                  <a:lnTo>
                    <a:pt x="2491866" y="1368381"/>
                  </a:lnTo>
                  <a:lnTo>
                    <a:pt x="2495192" y="1371043"/>
                  </a:lnTo>
                  <a:lnTo>
                    <a:pt x="2495113" y="1377749"/>
                  </a:lnTo>
                  <a:lnTo>
                    <a:pt x="2491414" y="1379905"/>
                  </a:lnTo>
                  <a:close/>
                </a:path>
                <a:path w="2606675" h="2591435">
                  <a:moveTo>
                    <a:pt x="2179717" y="114263"/>
                  </a:moveTo>
                  <a:lnTo>
                    <a:pt x="2177801" y="113598"/>
                  </a:lnTo>
                  <a:lnTo>
                    <a:pt x="2175752" y="112773"/>
                  </a:lnTo>
                  <a:lnTo>
                    <a:pt x="2174635" y="109605"/>
                  </a:lnTo>
                  <a:lnTo>
                    <a:pt x="2175067" y="107556"/>
                  </a:lnTo>
                  <a:lnTo>
                    <a:pt x="2175140" y="102845"/>
                  </a:lnTo>
                  <a:lnTo>
                    <a:pt x="2174927" y="100610"/>
                  </a:lnTo>
                  <a:lnTo>
                    <a:pt x="2175247" y="98481"/>
                  </a:lnTo>
                  <a:lnTo>
                    <a:pt x="2175353" y="97602"/>
                  </a:lnTo>
                  <a:lnTo>
                    <a:pt x="2176817" y="96139"/>
                  </a:lnTo>
                  <a:lnTo>
                    <a:pt x="2178733" y="96777"/>
                  </a:lnTo>
                  <a:lnTo>
                    <a:pt x="2181101" y="97789"/>
                  </a:lnTo>
                  <a:lnTo>
                    <a:pt x="2181629" y="102845"/>
                  </a:lnTo>
                  <a:lnTo>
                    <a:pt x="2181513" y="107210"/>
                  </a:lnTo>
                  <a:lnTo>
                    <a:pt x="2181261" y="112719"/>
                  </a:lnTo>
                  <a:lnTo>
                    <a:pt x="2179717" y="114263"/>
                  </a:lnTo>
                  <a:close/>
                </a:path>
                <a:path w="2606675" h="2591435">
                  <a:moveTo>
                    <a:pt x="2412831" y="82698"/>
                  </a:moveTo>
                  <a:lnTo>
                    <a:pt x="2401255" y="82698"/>
                  </a:lnTo>
                  <a:lnTo>
                    <a:pt x="2406497" y="78999"/>
                  </a:lnTo>
                  <a:lnTo>
                    <a:pt x="2408334" y="77109"/>
                  </a:lnTo>
                  <a:lnTo>
                    <a:pt x="2411527" y="74288"/>
                  </a:lnTo>
                  <a:lnTo>
                    <a:pt x="2412033" y="79105"/>
                  </a:lnTo>
                  <a:lnTo>
                    <a:pt x="2412911" y="82193"/>
                  </a:lnTo>
                  <a:lnTo>
                    <a:pt x="2412831" y="82698"/>
                  </a:lnTo>
                  <a:close/>
                </a:path>
                <a:path w="2606675" h="2591435">
                  <a:moveTo>
                    <a:pt x="2397769" y="90363"/>
                  </a:moveTo>
                  <a:lnTo>
                    <a:pt x="2394097" y="85067"/>
                  </a:lnTo>
                  <a:lnTo>
                    <a:pt x="2396359" y="80436"/>
                  </a:lnTo>
                  <a:lnTo>
                    <a:pt x="2401255" y="82698"/>
                  </a:lnTo>
                  <a:lnTo>
                    <a:pt x="2412831" y="82698"/>
                  </a:lnTo>
                  <a:lnTo>
                    <a:pt x="2412245" y="86398"/>
                  </a:lnTo>
                  <a:lnTo>
                    <a:pt x="2409759" y="88048"/>
                  </a:lnTo>
                  <a:lnTo>
                    <a:pt x="2403171" y="88048"/>
                  </a:lnTo>
                  <a:lnTo>
                    <a:pt x="2397769" y="90363"/>
                  </a:lnTo>
                  <a:close/>
                </a:path>
                <a:path w="2606675" h="2591435">
                  <a:moveTo>
                    <a:pt x="2409478" y="88234"/>
                  </a:moveTo>
                  <a:lnTo>
                    <a:pt x="2403171" y="88048"/>
                  </a:lnTo>
                  <a:lnTo>
                    <a:pt x="2409759" y="88048"/>
                  </a:lnTo>
                  <a:lnTo>
                    <a:pt x="2409478" y="88234"/>
                  </a:lnTo>
                  <a:close/>
                </a:path>
                <a:path w="2606675" h="2591435">
                  <a:moveTo>
                    <a:pt x="2561135" y="339021"/>
                  </a:moveTo>
                  <a:lnTo>
                    <a:pt x="2557808" y="335614"/>
                  </a:lnTo>
                  <a:lnTo>
                    <a:pt x="2559911" y="330052"/>
                  </a:lnTo>
                  <a:lnTo>
                    <a:pt x="2561694" y="324596"/>
                  </a:lnTo>
                  <a:lnTo>
                    <a:pt x="2564781" y="318155"/>
                  </a:lnTo>
                  <a:lnTo>
                    <a:pt x="2567415" y="317703"/>
                  </a:lnTo>
                  <a:lnTo>
                    <a:pt x="2573057" y="316345"/>
                  </a:lnTo>
                  <a:lnTo>
                    <a:pt x="2574813" y="319033"/>
                  </a:lnTo>
                  <a:lnTo>
                    <a:pt x="2575744" y="325607"/>
                  </a:lnTo>
                  <a:lnTo>
                    <a:pt x="2575744" y="329014"/>
                  </a:lnTo>
                  <a:lnTo>
                    <a:pt x="2574813" y="335614"/>
                  </a:lnTo>
                  <a:lnTo>
                    <a:pt x="2574048" y="336732"/>
                  </a:lnTo>
                  <a:lnTo>
                    <a:pt x="2565419" y="336732"/>
                  </a:lnTo>
                  <a:lnTo>
                    <a:pt x="2561135" y="339021"/>
                  </a:lnTo>
                  <a:close/>
                </a:path>
                <a:path w="2606675" h="2591435">
                  <a:moveTo>
                    <a:pt x="2573083" y="338142"/>
                  </a:moveTo>
                  <a:lnTo>
                    <a:pt x="2565419" y="336732"/>
                  </a:lnTo>
                  <a:lnTo>
                    <a:pt x="2574048" y="336732"/>
                  </a:lnTo>
                  <a:lnTo>
                    <a:pt x="2573083" y="338142"/>
                  </a:lnTo>
                  <a:close/>
                </a:path>
                <a:path w="2606675" h="2591435">
                  <a:moveTo>
                    <a:pt x="2359635" y="68167"/>
                  </a:moveTo>
                  <a:lnTo>
                    <a:pt x="2357400" y="65772"/>
                  </a:lnTo>
                  <a:lnTo>
                    <a:pt x="2359635" y="61434"/>
                  </a:lnTo>
                  <a:lnTo>
                    <a:pt x="2360327" y="62179"/>
                  </a:lnTo>
                  <a:lnTo>
                    <a:pt x="2361711" y="63110"/>
                  </a:lnTo>
                  <a:lnTo>
                    <a:pt x="2361578" y="63643"/>
                  </a:lnTo>
                  <a:lnTo>
                    <a:pt x="2361259" y="65239"/>
                  </a:lnTo>
                  <a:lnTo>
                    <a:pt x="2360327" y="66677"/>
                  </a:lnTo>
                  <a:lnTo>
                    <a:pt x="2359635" y="68167"/>
                  </a:lnTo>
                  <a:close/>
                </a:path>
                <a:path w="2606675" h="2591435">
                  <a:moveTo>
                    <a:pt x="2227220" y="2591068"/>
                  </a:moveTo>
                  <a:lnTo>
                    <a:pt x="2226650" y="2591068"/>
                  </a:lnTo>
                  <a:lnTo>
                    <a:pt x="2225861" y="2589711"/>
                  </a:lnTo>
                  <a:lnTo>
                    <a:pt x="2225169" y="2588965"/>
                  </a:lnTo>
                  <a:lnTo>
                    <a:pt x="2226553" y="2588194"/>
                  </a:lnTo>
                  <a:lnTo>
                    <a:pt x="2227910" y="2587209"/>
                  </a:lnTo>
                  <a:lnTo>
                    <a:pt x="2229374" y="2586836"/>
                  </a:lnTo>
                  <a:lnTo>
                    <a:pt x="2229879" y="2586730"/>
                  </a:lnTo>
                  <a:lnTo>
                    <a:pt x="2230731" y="2588194"/>
                  </a:lnTo>
                  <a:lnTo>
                    <a:pt x="2231423" y="2588965"/>
                  </a:lnTo>
                  <a:lnTo>
                    <a:pt x="2230039" y="2589711"/>
                  </a:lnTo>
                  <a:lnTo>
                    <a:pt x="2228682" y="2590695"/>
                  </a:lnTo>
                  <a:lnTo>
                    <a:pt x="2227220" y="2591068"/>
                  </a:lnTo>
                  <a:close/>
                </a:path>
                <a:path w="2606675" h="2591435">
                  <a:moveTo>
                    <a:pt x="2508152" y="1870965"/>
                  </a:moveTo>
                  <a:lnTo>
                    <a:pt x="2507300" y="1869475"/>
                  </a:lnTo>
                  <a:lnTo>
                    <a:pt x="2506582" y="1868730"/>
                  </a:lnTo>
                  <a:lnTo>
                    <a:pt x="2507992" y="1867985"/>
                  </a:lnTo>
                  <a:lnTo>
                    <a:pt x="2509323" y="1866973"/>
                  </a:lnTo>
                  <a:lnTo>
                    <a:pt x="2511319" y="1866494"/>
                  </a:lnTo>
                  <a:lnTo>
                    <a:pt x="2512170" y="1867985"/>
                  </a:lnTo>
                  <a:lnTo>
                    <a:pt x="2512862" y="1868730"/>
                  </a:lnTo>
                  <a:lnTo>
                    <a:pt x="2511452" y="1869475"/>
                  </a:lnTo>
                  <a:lnTo>
                    <a:pt x="2510121" y="1870486"/>
                  </a:lnTo>
                  <a:lnTo>
                    <a:pt x="2508152" y="1870965"/>
                  </a:lnTo>
                  <a:close/>
                </a:path>
                <a:path w="2606675" h="2591435">
                  <a:moveTo>
                    <a:pt x="1921856" y="2511545"/>
                  </a:moveTo>
                  <a:lnTo>
                    <a:pt x="1920445" y="2510054"/>
                  </a:lnTo>
                  <a:lnTo>
                    <a:pt x="1919620" y="2509149"/>
                  </a:lnTo>
                  <a:lnTo>
                    <a:pt x="1921856" y="2504811"/>
                  </a:lnTo>
                  <a:lnTo>
                    <a:pt x="1922547" y="2505556"/>
                  </a:lnTo>
                  <a:lnTo>
                    <a:pt x="1923931" y="2506488"/>
                  </a:lnTo>
                  <a:lnTo>
                    <a:pt x="1923798" y="2507020"/>
                  </a:lnTo>
                  <a:lnTo>
                    <a:pt x="1923479" y="2508617"/>
                  </a:lnTo>
                  <a:lnTo>
                    <a:pt x="1922547" y="2510054"/>
                  </a:lnTo>
                  <a:lnTo>
                    <a:pt x="1921856" y="2511545"/>
                  </a:lnTo>
                  <a:close/>
                </a:path>
                <a:path w="2606675" h="2591435">
                  <a:moveTo>
                    <a:pt x="2601956" y="693017"/>
                  </a:moveTo>
                  <a:lnTo>
                    <a:pt x="2601105" y="691527"/>
                  </a:lnTo>
                  <a:lnTo>
                    <a:pt x="2600413" y="690808"/>
                  </a:lnTo>
                  <a:lnTo>
                    <a:pt x="2601797" y="690036"/>
                  </a:lnTo>
                  <a:lnTo>
                    <a:pt x="2603127" y="689052"/>
                  </a:lnTo>
                  <a:lnTo>
                    <a:pt x="2604617" y="688679"/>
                  </a:lnTo>
                  <a:lnTo>
                    <a:pt x="2605123" y="688573"/>
                  </a:lnTo>
                  <a:lnTo>
                    <a:pt x="2605948" y="690036"/>
                  </a:lnTo>
                  <a:lnTo>
                    <a:pt x="2606666" y="690808"/>
                  </a:lnTo>
                  <a:lnTo>
                    <a:pt x="2605283" y="691553"/>
                  </a:lnTo>
                  <a:lnTo>
                    <a:pt x="2603925" y="692538"/>
                  </a:lnTo>
                  <a:lnTo>
                    <a:pt x="2602462" y="692911"/>
                  </a:lnTo>
                  <a:lnTo>
                    <a:pt x="2601956" y="693017"/>
                  </a:lnTo>
                  <a:close/>
                </a:path>
                <a:path w="2606675" h="2591435">
                  <a:moveTo>
                    <a:pt x="220765" y="2504811"/>
                  </a:moveTo>
                  <a:lnTo>
                    <a:pt x="220074" y="2503321"/>
                  </a:lnTo>
                  <a:lnTo>
                    <a:pt x="219142" y="2501884"/>
                  </a:lnTo>
                  <a:lnTo>
                    <a:pt x="218716" y="2499754"/>
                  </a:lnTo>
                  <a:lnTo>
                    <a:pt x="220074" y="2498849"/>
                  </a:lnTo>
                  <a:lnTo>
                    <a:pt x="220765" y="2498078"/>
                  </a:lnTo>
                  <a:lnTo>
                    <a:pt x="223001" y="2502416"/>
                  </a:lnTo>
                  <a:lnTo>
                    <a:pt x="222149" y="2503321"/>
                  </a:lnTo>
                  <a:lnTo>
                    <a:pt x="221484" y="2504066"/>
                  </a:lnTo>
                  <a:lnTo>
                    <a:pt x="220765" y="2504811"/>
                  </a:lnTo>
                  <a:close/>
                </a:path>
                <a:path w="2606675" h="2591435">
                  <a:moveTo>
                    <a:pt x="145722" y="2376929"/>
                  </a:moveTo>
                  <a:lnTo>
                    <a:pt x="145030" y="2375439"/>
                  </a:lnTo>
                  <a:lnTo>
                    <a:pt x="144099" y="2374002"/>
                  </a:lnTo>
                  <a:lnTo>
                    <a:pt x="143779" y="2372405"/>
                  </a:lnTo>
                  <a:lnTo>
                    <a:pt x="143646" y="2371846"/>
                  </a:lnTo>
                  <a:lnTo>
                    <a:pt x="145030" y="2370941"/>
                  </a:lnTo>
                  <a:lnTo>
                    <a:pt x="145722" y="2370196"/>
                  </a:lnTo>
                  <a:lnTo>
                    <a:pt x="147957" y="2374534"/>
                  </a:lnTo>
                  <a:lnTo>
                    <a:pt x="147132" y="2375439"/>
                  </a:lnTo>
                  <a:lnTo>
                    <a:pt x="145722" y="2376929"/>
                  </a:lnTo>
                  <a:close/>
                </a:path>
                <a:path w="2606675" h="2591435">
                  <a:moveTo>
                    <a:pt x="106630" y="1399786"/>
                  </a:moveTo>
                  <a:lnTo>
                    <a:pt x="105779" y="1398296"/>
                  </a:lnTo>
                  <a:lnTo>
                    <a:pt x="105087" y="1397550"/>
                  </a:lnTo>
                  <a:lnTo>
                    <a:pt x="106471" y="1396805"/>
                  </a:lnTo>
                  <a:lnTo>
                    <a:pt x="107801" y="1395794"/>
                  </a:lnTo>
                  <a:lnTo>
                    <a:pt x="109797" y="1395315"/>
                  </a:lnTo>
                  <a:lnTo>
                    <a:pt x="110622" y="1396805"/>
                  </a:lnTo>
                  <a:lnTo>
                    <a:pt x="111340" y="1397550"/>
                  </a:lnTo>
                  <a:lnTo>
                    <a:pt x="109930" y="1398322"/>
                  </a:lnTo>
                  <a:lnTo>
                    <a:pt x="108600" y="1399307"/>
                  </a:lnTo>
                  <a:lnTo>
                    <a:pt x="106630" y="1399786"/>
                  </a:lnTo>
                  <a:close/>
                </a:path>
                <a:path w="2606675" h="2591435">
                  <a:moveTo>
                    <a:pt x="75921" y="566679"/>
                  </a:moveTo>
                  <a:lnTo>
                    <a:pt x="74750" y="566280"/>
                  </a:lnTo>
                  <a:lnTo>
                    <a:pt x="73819" y="566280"/>
                  </a:lnTo>
                  <a:lnTo>
                    <a:pt x="73819" y="563273"/>
                  </a:lnTo>
                  <a:lnTo>
                    <a:pt x="75043" y="562235"/>
                  </a:lnTo>
                  <a:lnTo>
                    <a:pt x="76906" y="560026"/>
                  </a:lnTo>
                  <a:lnTo>
                    <a:pt x="81163" y="562714"/>
                  </a:lnTo>
                  <a:lnTo>
                    <a:pt x="75921" y="566679"/>
                  </a:lnTo>
                  <a:close/>
                </a:path>
                <a:path w="2606675" h="2591435">
                  <a:moveTo>
                    <a:pt x="70173" y="572454"/>
                  </a:moveTo>
                  <a:lnTo>
                    <a:pt x="69455" y="571683"/>
                  </a:lnTo>
                  <a:lnTo>
                    <a:pt x="68124" y="570565"/>
                  </a:lnTo>
                  <a:lnTo>
                    <a:pt x="68976" y="568861"/>
                  </a:lnTo>
                  <a:lnTo>
                    <a:pt x="69907" y="567398"/>
                  </a:lnTo>
                  <a:lnTo>
                    <a:pt x="71637" y="565854"/>
                  </a:lnTo>
                  <a:lnTo>
                    <a:pt x="73233" y="565881"/>
                  </a:lnTo>
                  <a:lnTo>
                    <a:pt x="74165" y="566865"/>
                  </a:lnTo>
                  <a:lnTo>
                    <a:pt x="74191" y="568595"/>
                  </a:lnTo>
                  <a:lnTo>
                    <a:pt x="72754" y="570485"/>
                  </a:lnTo>
                  <a:lnTo>
                    <a:pt x="71371" y="571390"/>
                  </a:lnTo>
                  <a:lnTo>
                    <a:pt x="70173" y="572454"/>
                  </a:lnTo>
                  <a:close/>
                </a:path>
                <a:path w="2606675" h="2591435">
                  <a:moveTo>
                    <a:pt x="40315" y="592229"/>
                  </a:moveTo>
                  <a:lnTo>
                    <a:pt x="36297" y="589834"/>
                  </a:lnTo>
                  <a:lnTo>
                    <a:pt x="36989" y="589088"/>
                  </a:lnTo>
                  <a:lnTo>
                    <a:pt x="37814" y="587598"/>
                  </a:lnTo>
                  <a:lnTo>
                    <a:pt x="39810" y="588077"/>
                  </a:lnTo>
                  <a:lnTo>
                    <a:pt x="41140" y="589088"/>
                  </a:lnTo>
                  <a:lnTo>
                    <a:pt x="42551" y="589834"/>
                  </a:lnTo>
                  <a:lnTo>
                    <a:pt x="41140" y="591324"/>
                  </a:lnTo>
                  <a:lnTo>
                    <a:pt x="40315" y="592229"/>
                  </a:lnTo>
                  <a:close/>
                </a:path>
                <a:path w="2606675" h="2591435">
                  <a:moveTo>
                    <a:pt x="21555" y="2564427"/>
                  </a:moveTo>
                  <a:lnTo>
                    <a:pt x="18893" y="2562830"/>
                  </a:lnTo>
                  <a:lnTo>
                    <a:pt x="17510" y="2562032"/>
                  </a:lnTo>
                  <a:lnTo>
                    <a:pt x="18228" y="2561287"/>
                  </a:lnTo>
                  <a:lnTo>
                    <a:pt x="19053" y="2559796"/>
                  </a:lnTo>
                  <a:lnTo>
                    <a:pt x="21049" y="2560275"/>
                  </a:lnTo>
                  <a:lnTo>
                    <a:pt x="22379" y="2561287"/>
                  </a:lnTo>
                  <a:lnTo>
                    <a:pt x="23790" y="2562032"/>
                  </a:lnTo>
                  <a:lnTo>
                    <a:pt x="22379" y="2563522"/>
                  </a:lnTo>
                  <a:lnTo>
                    <a:pt x="21555" y="2564427"/>
                  </a:lnTo>
                  <a:close/>
                </a:path>
                <a:path w="2606675" h="2591435">
                  <a:moveTo>
                    <a:pt x="894613" y="26649"/>
                  </a:moveTo>
                  <a:lnTo>
                    <a:pt x="893761" y="25158"/>
                  </a:lnTo>
                  <a:lnTo>
                    <a:pt x="893069" y="24413"/>
                  </a:lnTo>
                  <a:lnTo>
                    <a:pt x="894453" y="23668"/>
                  </a:lnTo>
                  <a:lnTo>
                    <a:pt x="895810" y="22657"/>
                  </a:lnTo>
                  <a:lnTo>
                    <a:pt x="897779" y="22204"/>
                  </a:lnTo>
                  <a:lnTo>
                    <a:pt x="898631" y="23668"/>
                  </a:lnTo>
                  <a:lnTo>
                    <a:pt x="899323" y="24413"/>
                  </a:lnTo>
                  <a:lnTo>
                    <a:pt x="897939" y="25158"/>
                  </a:lnTo>
                  <a:lnTo>
                    <a:pt x="896608" y="26170"/>
                  </a:lnTo>
                  <a:lnTo>
                    <a:pt x="894613" y="26649"/>
                  </a:lnTo>
                  <a:close/>
                </a:path>
                <a:path w="2606675" h="2591435">
                  <a:moveTo>
                    <a:pt x="677306" y="2484638"/>
                  </a:moveTo>
                  <a:lnTo>
                    <a:pt x="675097" y="2482216"/>
                  </a:lnTo>
                  <a:lnTo>
                    <a:pt x="677306" y="2477904"/>
                  </a:lnTo>
                  <a:lnTo>
                    <a:pt x="677998" y="2478649"/>
                  </a:lnTo>
                  <a:lnTo>
                    <a:pt x="679382" y="2479554"/>
                  </a:lnTo>
                  <a:lnTo>
                    <a:pt x="678956" y="2481683"/>
                  </a:lnTo>
                  <a:lnTo>
                    <a:pt x="677998" y="2483120"/>
                  </a:lnTo>
                  <a:lnTo>
                    <a:pt x="677306" y="2484638"/>
                  </a:lnTo>
                  <a:close/>
                </a:path>
                <a:path w="2606675" h="2591435">
                  <a:moveTo>
                    <a:pt x="121107" y="863641"/>
                  </a:moveTo>
                  <a:lnTo>
                    <a:pt x="118419" y="859756"/>
                  </a:lnTo>
                  <a:lnTo>
                    <a:pt x="118446" y="858398"/>
                  </a:lnTo>
                  <a:lnTo>
                    <a:pt x="120362" y="854592"/>
                  </a:lnTo>
                  <a:lnTo>
                    <a:pt x="126562" y="854513"/>
                  </a:lnTo>
                  <a:lnTo>
                    <a:pt x="129276" y="858398"/>
                  </a:lnTo>
                  <a:lnTo>
                    <a:pt x="129063" y="859383"/>
                  </a:lnTo>
                  <a:lnTo>
                    <a:pt x="129018" y="860261"/>
                  </a:lnTo>
                  <a:lnTo>
                    <a:pt x="127254" y="863508"/>
                  </a:lnTo>
                  <a:lnTo>
                    <a:pt x="121107" y="863641"/>
                  </a:lnTo>
                  <a:close/>
                </a:path>
                <a:path w="2606675" h="2591435">
                  <a:moveTo>
                    <a:pt x="82521" y="2284125"/>
                  </a:moveTo>
                  <a:lnTo>
                    <a:pt x="81190" y="2280266"/>
                  </a:lnTo>
                  <a:lnTo>
                    <a:pt x="80285" y="2277711"/>
                  </a:lnTo>
                  <a:lnTo>
                    <a:pt x="80897" y="2274438"/>
                  </a:lnTo>
                  <a:lnTo>
                    <a:pt x="81243" y="2270712"/>
                  </a:lnTo>
                  <a:lnTo>
                    <a:pt x="82467" y="2269993"/>
                  </a:lnTo>
                  <a:lnTo>
                    <a:pt x="83186" y="2269221"/>
                  </a:lnTo>
                  <a:lnTo>
                    <a:pt x="86033" y="2272282"/>
                  </a:lnTo>
                  <a:lnTo>
                    <a:pt x="88961" y="2275210"/>
                  </a:lnTo>
                  <a:lnTo>
                    <a:pt x="91835" y="2278909"/>
                  </a:lnTo>
                  <a:lnTo>
                    <a:pt x="90052" y="2282369"/>
                  </a:lnTo>
                  <a:lnTo>
                    <a:pt x="86326" y="2282741"/>
                  </a:lnTo>
                  <a:lnTo>
                    <a:pt x="82521" y="2284125"/>
                  </a:lnTo>
                  <a:close/>
                </a:path>
                <a:path w="2606675" h="2591435">
                  <a:moveTo>
                    <a:pt x="805518" y="75100"/>
                  </a:moveTo>
                  <a:lnTo>
                    <a:pt x="798538" y="74212"/>
                  </a:lnTo>
                  <a:lnTo>
                    <a:pt x="791228" y="71547"/>
                  </a:lnTo>
                  <a:lnTo>
                    <a:pt x="798538" y="68882"/>
                  </a:lnTo>
                  <a:lnTo>
                    <a:pt x="805518" y="67994"/>
                  </a:lnTo>
                  <a:lnTo>
                    <a:pt x="812499" y="68882"/>
                  </a:lnTo>
                  <a:lnTo>
                    <a:pt x="819809" y="71547"/>
                  </a:lnTo>
                  <a:lnTo>
                    <a:pt x="812499" y="74212"/>
                  </a:lnTo>
                  <a:lnTo>
                    <a:pt x="805518" y="75100"/>
                  </a:lnTo>
                  <a:close/>
                </a:path>
                <a:path w="2606675" h="2591435">
                  <a:moveTo>
                    <a:pt x="139415" y="1453387"/>
                  </a:moveTo>
                  <a:lnTo>
                    <a:pt x="135530" y="1452802"/>
                  </a:lnTo>
                  <a:lnTo>
                    <a:pt x="133747" y="1447426"/>
                  </a:lnTo>
                  <a:lnTo>
                    <a:pt x="130048" y="1444631"/>
                  </a:lnTo>
                  <a:lnTo>
                    <a:pt x="136169" y="1439042"/>
                  </a:lnTo>
                  <a:lnTo>
                    <a:pt x="142342" y="1439228"/>
                  </a:lnTo>
                  <a:lnTo>
                    <a:pt x="149288" y="1444844"/>
                  </a:lnTo>
                  <a:lnTo>
                    <a:pt x="139415" y="1453387"/>
                  </a:lnTo>
                  <a:close/>
                </a:path>
                <a:path w="2606675" h="2591435">
                  <a:moveTo>
                    <a:pt x="2583142" y="223887"/>
                  </a:moveTo>
                  <a:lnTo>
                    <a:pt x="2579496" y="223807"/>
                  </a:lnTo>
                  <a:lnTo>
                    <a:pt x="2576942" y="220560"/>
                  </a:lnTo>
                  <a:lnTo>
                    <a:pt x="2575239" y="217127"/>
                  </a:lnTo>
                  <a:lnTo>
                    <a:pt x="2575664" y="214599"/>
                  </a:lnTo>
                  <a:lnTo>
                    <a:pt x="2578849" y="211043"/>
                  </a:lnTo>
                  <a:lnTo>
                    <a:pt x="2585730" y="207672"/>
                  </a:lnTo>
                  <a:lnTo>
                    <a:pt x="2593919" y="205429"/>
                  </a:lnTo>
                  <a:lnTo>
                    <a:pt x="2601025" y="205257"/>
                  </a:lnTo>
                  <a:lnTo>
                    <a:pt x="2590114" y="217713"/>
                  </a:lnTo>
                  <a:lnTo>
                    <a:pt x="2583142" y="223887"/>
                  </a:lnTo>
                  <a:close/>
                </a:path>
                <a:path w="2606675" h="2591435">
                  <a:moveTo>
                    <a:pt x="20171" y="1044698"/>
                  </a:moveTo>
                  <a:lnTo>
                    <a:pt x="0" y="1042303"/>
                  </a:lnTo>
                  <a:lnTo>
                    <a:pt x="399" y="1036528"/>
                  </a:lnTo>
                  <a:lnTo>
                    <a:pt x="5614" y="1034691"/>
                  </a:lnTo>
                  <a:lnTo>
                    <a:pt x="8143" y="1030699"/>
                  </a:lnTo>
                  <a:lnTo>
                    <a:pt x="11203" y="1030699"/>
                  </a:lnTo>
                  <a:lnTo>
                    <a:pt x="14263" y="1030513"/>
                  </a:lnTo>
                  <a:lnTo>
                    <a:pt x="22965" y="1031205"/>
                  </a:lnTo>
                  <a:lnTo>
                    <a:pt x="22912" y="1041744"/>
                  </a:lnTo>
                  <a:lnTo>
                    <a:pt x="20171" y="1044698"/>
                  </a:lnTo>
                  <a:close/>
                </a:path>
              </a:pathLst>
            </a:custGeom>
            <a:solidFill>
              <a:srgbClr val="1BA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585" y="647903"/>
              <a:ext cx="603250" cy="965200"/>
            </a:xfrm>
            <a:custGeom>
              <a:avLst/>
              <a:gdLst/>
              <a:ahLst/>
              <a:cxnLst/>
              <a:rect l="l" t="t" r="r" b="b"/>
              <a:pathLst>
                <a:path w="603250" h="965200">
                  <a:moveTo>
                    <a:pt x="215717" y="964807"/>
                  </a:moveTo>
                  <a:lnTo>
                    <a:pt x="195718" y="963253"/>
                  </a:lnTo>
                  <a:lnTo>
                    <a:pt x="177206" y="957886"/>
                  </a:lnTo>
                  <a:lnTo>
                    <a:pt x="161582" y="947045"/>
                  </a:lnTo>
                  <a:lnTo>
                    <a:pt x="146893" y="882558"/>
                  </a:lnTo>
                  <a:lnTo>
                    <a:pt x="126441" y="839554"/>
                  </a:lnTo>
                  <a:lnTo>
                    <a:pt x="110030" y="794818"/>
                  </a:lnTo>
                  <a:lnTo>
                    <a:pt x="96882" y="748894"/>
                  </a:lnTo>
                  <a:lnTo>
                    <a:pt x="86220" y="702326"/>
                  </a:lnTo>
                  <a:lnTo>
                    <a:pt x="75139" y="631872"/>
                  </a:lnTo>
                  <a:lnTo>
                    <a:pt x="73897" y="596417"/>
                  </a:lnTo>
                  <a:lnTo>
                    <a:pt x="77225" y="560525"/>
                  </a:lnTo>
                  <a:lnTo>
                    <a:pt x="58856" y="541476"/>
                  </a:lnTo>
                  <a:lnTo>
                    <a:pt x="41739" y="522464"/>
                  </a:lnTo>
                  <a:lnTo>
                    <a:pt x="27057" y="505722"/>
                  </a:lnTo>
                  <a:lnTo>
                    <a:pt x="10646" y="487687"/>
                  </a:lnTo>
                  <a:lnTo>
                    <a:pt x="5791" y="481478"/>
                  </a:lnTo>
                  <a:lnTo>
                    <a:pt x="2038" y="474745"/>
                  </a:lnTo>
                  <a:lnTo>
                    <a:pt x="0" y="467375"/>
                  </a:lnTo>
                  <a:lnTo>
                    <a:pt x="111" y="460001"/>
                  </a:lnTo>
                  <a:lnTo>
                    <a:pt x="26231" y="420062"/>
                  </a:lnTo>
                  <a:lnTo>
                    <a:pt x="49124" y="410181"/>
                  </a:lnTo>
                  <a:lnTo>
                    <a:pt x="67801" y="413197"/>
                  </a:lnTo>
                  <a:lnTo>
                    <a:pt x="83924" y="423971"/>
                  </a:lnTo>
                  <a:lnTo>
                    <a:pt x="97622" y="439520"/>
                  </a:lnTo>
                  <a:lnTo>
                    <a:pt x="109025" y="456863"/>
                  </a:lnTo>
                  <a:lnTo>
                    <a:pt x="118046" y="472272"/>
                  </a:lnTo>
                  <a:lnTo>
                    <a:pt x="125452" y="464548"/>
                  </a:lnTo>
                  <a:lnTo>
                    <a:pt x="181593" y="433108"/>
                  </a:lnTo>
                  <a:lnTo>
                    <a:pt x="214206" y="428302"/>
                  </a:lnTo>
                  <a:lnTo>
                    <a:pt x="247597" y="429659"/>
                  </a:lnTo>
                  <a:lnTo>
                    <a:pt x="289627" y="438607"/>
                  </a:lnTo>
                  <a:lnTo>
                    <a:pt x="316672" y="447814"/>
                  </a:lnTo>
                  <a:lnTo>
                    <a:pt x="311987" y="425759"/>
                  </a:lnTo>
                  <a:lnTo>
                    <a:pt x="310525" y="418379"/>
                  </a:lnTo>
                  <a:lnTo>
                    <a:pt x="305256" y="388149"/>
                  </a:lnTo>
                  <a:lnTo>
                    <a:pt x="301623" y="357685"/>
                  </a:lnTo>
                  <a:lnTo>
                    <a:pt x="300406" y="327141"/>
                  </a:lnTo>
                  <a:lnTo>
                    <a:pt x="302382" y="296671"/>
                  </a:lnTo>
                  <a:lnTo>
                    <a:pt x="319060" y="237731"/>
                  </a:lnTo>
                  <a:lnTo>
                    <a:pt x="354859" y="188910"/>
                  </a:lnTo>
                  <a:lnTo>
                    <a:pt x="401438" y="163543"/>
                  </a:lnTo>
                  <a:lnTo>
                    <a:pt x="427566" y="159325"/>
                  </a:lnTo>
                  <a:lnTo>
                    <a:pt x="453666" y="161710"/>
                  </a:lnTo>
                  <a:lnTo>
                    <a:pt x="463711" y="125115"/>
                  </a:lnTo>
                  <a:lnTo>
                    <a:pt x="477064" y="88694"/>
                  </a:lnTo>
                  <a:lnTo>
                    <a:pt x="504733" y="35718"/>
                  </a:lnTo>
                  <a:lnTo>
                    <a:pt x="532927" y="8693"/>
                  </a:lnTo>
                  <a:lnTo>
                    <a:pt x="557313" y="0"/>
                  </a:lnTo>
                  <a:lnTo>
                    <a:pt x="570432" y="574"/>
                  </a:lnTo>
                  <a:lnTo>
                    <a:pt x="600826" y="32365"/>
                  </a:lnTo>
                  <a:lnTo>
                    <a:pt x="603251" y="57693"/>
                  </a:lnTo>
                  <a:lnTo>
                    <a:pt x="599535" y="82949"/>
                  </a:lnTo>
                  <a:lnTo>
                    <a:pt x="577887" y="129720"/>
                  </a:lnTo>
                  <a:lnTo>
                    <a:pt x="546160" y="166634"/>
                  </a:lnTo>
                  <a:lnTo>
                    <a:pt x="509443" y="199077"/>
                  </a:lnTo>
                  <a:lnTo>
                    <a:pt x="515324" y="207304"/>
                  </a:lnTo>
                  <a:lnTo>
                    <a:pt x="535397" y="256654"/>
                  </a:lnTo>
                  <a:lnTo>
                    <a:pt x="539996" y="302947"/>
                  </a:lnTo>
                  <a:lnTo>
                    <a:pt x="539247" y="326293"/>
                  </a:lnTo>
                  <a:lnTo>
                    <a:pt x="532796" y="376898"/>
                  </a:lnTo>
                  <a:lnTo>
                    <a:pt x="520270" y="426350"/>
                  </a:lnTo>
                  <a:lnTo>
                    <a:pt x="501972" y="473985"/>
                  </a:lnTo>
                  <a:lnTo>
                    <a:pt x="478202" y="519140"/>
                  </a:lnTo>
                  <a:lnTo>
                    <a:pt x="487308" y="525741"/>
                  </a:lnTo>
                  <a:lnTo>
                    <a:pt x="521376" y="573708"/>
                  </a:lnTo>
                  <a:lnTo>
                    <a:pt x="528921" y="625883"/>
                  </a:lnTo>
                  <a:lnTo>
                    <a:pt x="528337" y="652584"/>
                  </a:lnTo>
                  <a:lnTo>
                    <a:pt x="524641" y="705483"/>
                  </a:lnTo>
                  <a:lnTo>
                    <a:pt x="518650" y="758163"/>
                  </a:lnTo>
                  <a:lnTo>
                    <a:pt x="510457" y="803510"/>
                  </a:lnTo>
                  <a:lnTo>
                    <a:pt x="497172" y="848061"/>
                  </a:lnTo>
                  <a:lnTo>
                    <a:pt x="477441" y="888670"/>
                  </a:lnTo>
                  <a:lnTo>
                    <a:pt x="449908" y="922190"/>
                  </a:lnTo>
                  <a:lnTo>
                    <a:pt x="413217" y="945474"/>
                  </a:lnTo>
                  <a:lnTo>
                    <a:pt x="375336" y="955169"/>
                  </a:lnTo>
                  <a:lnTo>
                    <a:pt x="336018" y="958515"/>
                  </a:lnTo>
                  <a:lnTo>
                    <a:pt x="235801" y="964211"/>
                  </a:lnTo>
                  <a:lnTo>
                    <a:pt x="215717" y="964807"/>
                  </a:lnTo>
                  <a:close/>
                </a:path>
              </a:pathLst>
            </a:custGeom>
            <a:solidFill>
              <a:srgbClr val="EC9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482" y="691819"/>
              <a:ext cx="759460" cy="1239520"/>
            </a:xfrm>
            <a:custGeom>
              <a:avLst/>
              <a:gdLst/>
              <a:ahLst/>
              <a:cxnLst/>
              <a:rect l="l" t="t" r="r" b="b"/>
              <a:pathLst>
                <a:path w="759460" h="1239520">
                  <a:moveTo>
                    <a:pt x="476685" y="232795"/>
                  </a:moveTo>
                  <a:lnTo>
                    <a:pt x="475913" y="232795"/>
                  </a:lnTo>
                  <a:lnTo>
                    <a:pt x="475673" y="232768"/>
                  </a:lnTo>
                  <a:lnTo>
                    <a:pt x="468215" y="192101"/>
                  </a:lnTo>
                  <a:lnTo>
                    <a:pt x="468089" y="188056"/>
                  </a:lnTo>
                  <a:lnTo>
                    <a:pt x="468036" y="187204"/>
                  </a:lnTo>
                  <a:lnTo>
                    <a:pt x="475141" y="186725"/>
                  </a:lnTo>
                  <a:lnTo>
                    <a:pt x="475211" y="188056"/>
                  </a:lnTo>
                  <a:lnTo>
                    <a:pt x="475713" y="201022"/>
                  </a:lnTo>
                  <a:lnTo>
                    <a:pt x="476106" y="208655"/>
                  </a:lnTo>
                  <a:lnTo>
                    <a:pt x="476529" y="214991"/>
                  </a:lnTo>
                  <a:lnTo>
                    <a:pt x="476977" y="220020"/>
                  </a:lnTo>
                  <a:lnTo>
                    <a:pt x="484400" y="220020"/>
                  </a:lnTo>
                  <a:lnTo>
                    <a:pt x="484060" y="221117"/>
                  </a:lnTo>
                  <a:lnTo>
                    <a:pt x="482858" y="224784"/>
                  </a:lnTo>
                  <a:lnTo>
                    <a:pt x="498761" y="224784"/>
                  </a:lnTo>
                  <a:lnTo>
                    <a:pt x="497415" y="225399"/>
                  </a:lnTo>
                  <a:lnTo>
                    <a:pt x="488170" y="229926"/>
                  </a:lnTo>
                  <a:lnTo>
                    <a:pt x="483401" y="232422"/>
                  </a:lnTo>
                  <a:lnTo>
                    <a:pt x="477829" y="232422"/>
                  </a:lnTo>
                  <a:lnTo>
                    <a:pt x="477270" y="232662"/>
                  </a:lnTo>
                  <a:lnTo>
                    <a:pt x="476685" y="232795"/>
                  </a:lnTo>
                  <a:close/>
                </a:path>
                <a:path w="759460" h="1239520">
                  <a:moveTo>
                    <a:pt x="484400" y="220020"/>
                  </a:moveTo>
                  <a:lnTo>
                    <a:pt x="476977" y="220020"/>
                  </a:lnTo>
                  <a:lnTo>
                    <a:pt x="479106" y="213180"/>
                  </a:lnTo>
                  <a:lnTo>
                    <a:pt x="483817" y="191862"/>
                  </a:lnTo>
                  <a:lnTo>
                    <a:pt x="484162" y="190691"/>
                  </a:lnTo>
                  <a:lnTo>
                    <a:pt x="491001" y="192713"/>
                  </a:lnTo>
                  <a:lnTo>
                    <a:pt x="490682" y="193805"/>
                  </a:lnTo>
                  <a:lnTo>
                    <a:pt x="490150" y="196280"/>
                  </a:lnTo>
                  <a:lnTo>
                    <a:pt x="487533" y="207878"/>
                  </a:lnTo>
                  <a:lnTo>
                    <a:pt x="485787" y="214991"/>
                  </a:lnTo>
                  <a:lnTo>
                    <a:pt x="484400" y="220020"/>
                  </a:lnTo>
                  <a:close/>
                </a:path>
                <a:path w="759460" h="1239520">
                  <a:moveTo>
                    <a:pt x="498761" y="224784"/>
                  </a:moveTo>
                  <a:lnTo>
                    <a:pt x="482858" y="224784"/>
                  </a:lnTo>
                  <a:lnTo>
                    <a:pt x="490418" y="220986"/>
                  </a:lnTo>
                  <a:lnTo>
                    <a:pt x="498050" y="217318"/>
                  </a:lnTo>
                  <a:lnTo>
                    <a:pt x="505757" y="213810"/>
                  </a:lnTo>
                  <a:lnTo>
                    <a:pt x="513541" y="210492"/>
                  </a:lnTo>
                  <a:lnTo>
                    <a:pt x="516229" y="217092"/>
                  </a:lnTo>
                  <a:lnTo>
                    <a:pt x="506779" y="221117"/>
                  </a:lnTo>
                  <a:lnTo>
                    <a:pt x="498761" y="224784"/>
                  </a:lnTo>
                  <a:close/>
                </a:path>
                <a:path w="759460" h="1239520">
                  <a:moveTo>
                    <a:pt x="479080" y="234684"/>
                  </a:moveTo>
                  <a:lnTo>
                    <a:pt x="477829" y="232422"/>
                  </a:lnTo>
                  <a:lnTo>
                    <a:pt x="483401" y="232422"/>
                  </a:lnTo>
                  <a:lnTo>
                    <a:pt x="479080" y="234684"/>
                  </a:lnTo>
                  <a:close/>
                </a:path>
                <a:path w="759460" h="1239520">
                  <a:moveTo>
                    <a:pt x="170969" y="452522"/>
                  </a:moveTo>
                  <a:lnTo>
                    <a:pt x="163844" y="452522"/>
                  </a:lnTo>
                  <a:lnTo>
                    <a:pt x="163897" y="423752"/>
                  </a:lnTo>
                  <a:lnTo>
                    <a:pt x="171003" y="423779"/>
                  </a:lnTo>
                  <a:lnTo>
                    <a:pt x="170969" y="452522"/>
                  </a:lnTo>
                  <a:close/>
                </a:path>
                <a:path w="759460" h="1239520">
                  <a:moveTo>
                    <a:pt x="170963" y="457978"/>
                  </a:moveTo>
                  <a:lnTo>
                    <a:pt x="158948" y="457978"/>
                  </a:lnTo>
                  <a:lnTo>
                    <a:pt x="153929" y="450648"/>
                  </a:lnTo>
                  <a:lnTo>
                    <a:pt x="149035" y="443227"/>
                  </a:lnTo>
                  <a:lnTo>
                    <a:pt x="144301" y="435717"/>
                  </a:lnTo>
                  <a:lnTo>
                    <a:pt x="139761" y="428117"/>
                  </a:lnTo>
                  <a:lnTo>
                    <a:pt x="145908" y="424551"/>
                  </a:lnTo>
                  <a:lnTo>
                    <a:pt x="150174" y="431661"/>
                  </a:lnTo>
                  <a:lnTo>
                    <a:pt x="154607" y="438696"/>
                  </a:lnTo>
                  <a:lnTo>
                    <a:pt x="159174" y="445652"/>
                  </a:lnTo>
                  <a:lnTo>
                    <a:pt x="163844" y="452522"/>
                  </a:lnTo>
                  <a:lnTo>
                    <a:pt x="170969" y="452522"/>
                  </a:lnTo>
                  <a:lnTo>
                    <a:pt x="170963" y="457978"/>
                  </a:lnTo>
                  <a:close/>
                </a:path>
                <a:path w="759460" h="1239520">
                  <a:moveTo>
                    <a:pt x="170949" y="469901"/>
                  </a:moveTo>
                  <a:lnTo>
                    <a:pt x="130767" y="446428"/>
                  </a:lnTo>
                  <a:lnTo>
                    <a:pt x="135024" y="440705"/>
                  </a:lnTo>
                  <a:lnTo>
                    <a:pt x="151364" y="453001"/>
                  </a:lnTo>
                  <a:lnTo>
                    <a:pt x="155063" y="455742"/>
                  </a:lnTo>
                  <a:lnTo>
                    <a:pt x="158948" y="457978"/>
                  </a:lnTo>
                  <a:lnTo>
                    <a:pt x="170963" y="457978"/>
                  </a:lnTo>
                  <a:lnTo>
                    <a:pt x="170949" y="469901"/>
                  </a:lnTo>
                  <a:close/>
                </a:path>
                <a:path w="759460" h="1239520">
                  <a:moveTo>
                    <a:pt x="663459" y="25256"/>
                  </a:moveTo>
                  <a:lnTo>
                    <a:pt x="655778" y="25256"/>
                  </a:lnTo>
                  <a:lnTo>
                    <a:pt x="665783" y="0"/>
                  </a:lnTo>
                  <a:lnTo>
                    <a:pt x="672436" y="2634"/>
                  </a:lnTo>
                  <a:lnTo>
                    <a:pt x="663459" y="25256"/>
                  </a:lnTo>
                  <a:close/>
                </a:path>
                <a:path w="759460" h="1239520">
                  <a:moveTo>
                    <a:pt x="661347" y="30579"/>
                  </a:moveTo>
                  <a:lnTo>
                    <a:pt x="649258" y="30579"/>
                  </a:lnTo>
                  <a:lnTo>
                    <a:pt x="648402" y="24014"/>
                  </a:lnTo>
                  <a:lnTo>
                    <a:pt x="647458" y="17462"/>
                  </a:lnTo>
                  <a:lnTo>
                    <a:pt x="646320" y="10432"/>
                  </a:lnTo>
                  <a:lnTo>
                    <a:pt x="645240" y="4444"/>
                  </a:lnTo>
                  <a:lnTo>
                    <a:pt x="652238" y="3113"/>
                  </a:lnTo>
                  <a:lnTo>
                    <a:pt x="653649" y="10432"/>
                  </a:lnTo>
                  <a:lnTo>
                    <a:pt x="654766" y="17831"/>
                  </a:lnTo>
                  <a:lnTo>
                    <a:pt x="655778" y="25256"/>
                  </a:lnTo>
                  <a:lnTo>
                    <a:pt x="663459" y="25256"/>
                  </a:lnTo>
                  <a:lnTo>
                    <a:pt x="661347" y="30579"/>
                  </a:lnTo>
                  <a:close/>
                </a:path>
                <a:path w="759460" h="1239520">
                  <a:moveTo>
                    <a:pt x="654873" y="46894"/>
                  </a:moveTo>
                  <a:lnTo>
                    <a:pt x="619054" y="8995"/>
                  </a:lnTo>
                  <a:lnTo>
                    <a:pt x="624243" y="4098"/>
                  </a:lnTo>
                  <a:lnTo>
                    <a:pt x="649258" y="30579"/>
                  </a:lnTo>
                  <a:lnTo>
                    <a:pt x="661347" y="30579"/>
                  </a:lnTo>
                  <a:lnTo>
                    <a:pt x="654873" y="46894"/>
                  </a:lnTo>
                  <a:close/>
                </a:path>
                <a:path w="759460" h="1239520">
                  <a:moveTo>
                    <a:pt x="464355" y="460027"/>
                  </a:moveTo>
                  <a:lnTo>
                    <a:pt x="457126" y="460027"/>
                  </a:lnTo>
                  <a:lnTo>
                    <a:pt x="457498" y="458111"/>
                  </a:lnTo>
                  <a:lnTo>
                    <a:pt x="467073" y="420778"/>
                  </a:lnTo>
                  <a:lnTo>
                    <a:pt x="470138" y="409833"/>
                  </a:lnTo>
                  <a:lnTo>
                    <a:pt x="477004" y="411776"/>
                  </a:lnTo>
                  <a:lnTo>
                    <a:pt x="473959" y="422660"/>
                  </a:lnTo>
                  <a:lnTo>
                    <a:pt x="470943" y="433679"/>
                  </a:lnTo>
                  <a:lnTo>
                    <a:pt x="467986" y="444990"/>
                  </a:lnTo>
                  <a:lnTo>
                    <a:pt x="465253" y="456195"/>
                  </a:lnTo>
                  <a:lnTo>
                    <a:pt x="464355" y="460027"/>
                  </a:lnTo>
                  <a:close/>
                </a:path>
                <a:path w="759460" h="1239520">
                  <a:moveTo>
                    <a:pt x="461117" y="481851"/>
                  </a:moveTo>
                  <a:lnTo>
                    <a:pt x="459547" y="481851"/>
                  </a:lnTo>
                  <a:lnTo>
                    <a:pt x="456673" y="481266"/>
                  </a:lnTo>
                  <a:lnTo>
                    <a:pt x="455210" y="476821"/>
                  </a:lnTo>
                  <a:lnTo>
                    <a:pt x="445257" y="446960"/>
                  </a:lnTo>
                  <a:lnTo>
                    <a:pt x="444086" y="446401"/>
                  </a:lnTo>
                  <a:lnTo>
                    <a:pt x="444193" y="442116"/>
                  </a:lnTo>
                  <a:lnTo>
                    <a:pt x="447971" y="440306"/>
                  </a:lnTo>
                  <a:lnTo>
                    <a:pt x="448823" y="440439"/>
                  </a:lnTo>
                  <a:lnTo>
                    <a:pt x="450845" y="440972"/>
                  </a:lnTo>
                  <a:lnTo>
                    <a:pt x="451358" y="442622"/>
                  </a:lnTo>
                  <a:lnTo>
                    <a:pt x="450153" y="442622"/>
                  </a:lnTo>
                  <a:lnTo>
                    <a:pt x="447812" y="444085"/>
                  </a:lnTo>
                  <a:lnTo>
                    <a:pt x="448082" y="444298"/>
                  </a:lnTo>
                  <a:lnTo>
                    <a:pt x="447466" y="444298"/>
                  </a:lnTo>
                  <a:lnTo>
                    <a:pt x="447386" y="444990"/>
                  </a:lnTo>
                  <a:lnTo>
                    <a:pt x="448962" y="444990"/>
                  </a:lnTo>
                  <a:lnTo>
                    <a:pt x="450180" y="445948"/>
                  </a:lnTo>
                  <a:lnTo>
                    <a:pt x="452441" y="445948"/>
                  </a:lnTo>
                  <a:lnTo>
                    <a:pt x="457126" y="460027"/>
                  </a:lnTo>
                  <a:lnTo>
                    <a:pt x="464355" y="460027"/>
                  </a:lnTo>
                  <a:lnTo>
                    <a:pt x="464018" y="461465"/>
                  </a:lnTo>
                  <a:lnTo>
                    <a:pt x="463018" y="466441"/>
                  </a:lnTo>
                  <a:lnTo>
                    <a:pt x="463007" y="472110"/>
                  </a:lnTo>
                  <a:lnTo>
                    <a:pt x="473225" y="472110"/>
                  </a:lnTo>
                  <a:lnTo>
                    <a:pt x="468009" y="477353"/>
                  </a:lnTo>
                  <a:lnTo>
                    <a:pt x="463113" y="481745"/>
                  </a:lnTo>
                  <a:lnTo>
                    <a:pt x="461117" y="481851"/>
                  </a:lnTo>
                  <a:close/>
                </a:path>
                <a:path w="759460" h="1239520">
                  <a:moveTo>
                    <a:pt x="452441" y="445948"/>
                  </a:moveTo>
                  <a:lnTo>
                    <a:pt x="450180" y="445948"/>
                  </a:lnTo>
                  <a:lnTo>
                    <a:pt x="450801" y="444990"/>
                  </a:lnTo>
                  <a:lnTo>
                    <a:pt x="450819" y="443686"/>
                  </a:lnTo>
                  <a:lnTo>
                    <a:pt x="450153" y="442622"/>
                  </a:lnTo>
                  <a:lnTo>
                    <a:pt x="451358" y="442622"/>
                  </a:lnTo>
                  <a:lnTo>
                    <a:pt x="452441" y="445948"/>
                  </a:lnTo>
                  <a:close/>
                </a:path>
                <a:path w="759460" h="1239520">
                  <a:moveTo>
                    <a:pt x="473225" y="472110"/>
                  </a:moveTo>
                  <a:lnTo>
                    <a:pt x="463007" y="472110"/>
                  </a:lnTo>
                  <a:lnTo>
                    <a:pt x="466759" y="468517"/>
                  </a:lnTo>
                  <a:lnTo>
                    <a:pt x="473997" y="461225"/>
                  </a:lnTo>
                  <a:lnTo>
                    <a:pt x="499357" y="442622"/>
                  </a:lnTo>
                  <a:lnTo>
                    <a:pt x="502764" y="448876"/>
                  </a:lnTo>
                  <a:lnTo>
                    <a:pt x="497169" y="452172"/>
                  </a:lnTo>
                  <a:lnTo>
                    <a:pt x="491777" y="455782"/>
                  </a:lnTo>
                  <a:lnTo>
                    <a:pt x="486609" y="459692"/>
                  </a:lnTo>
                  <a:lnTo>
                    <a:pt x="481688" y="463886"/>
                  </a:lnTo>
                  <a:lnTo>
                    <a:pt x="478893" y="466441"/>
                  </a:lnTo>
                  <a:lnTo>
                    <a:pt x="473225" y="472110"/>
                  </a:lnTo>
                  <a:close/>
                </a:path>
                <a:path w="759460" h="1239520">
                  <a:moveTo>
                    <a:pt x="448962" y="444990"/>
                  </a:moveTo>
                  <a:lnTo>
                    <a:pt x="447386" y="444990"/>
                  </a:lnTo>
                  <a:lnTo>
                    <a:pt x="447466" y="444298"/>
                  </a:lnTo>
                  <a:lnTo>
                    <a:pt x="448082" y="444298"/>
                  </a:lnTo>
                  <a:lnTo>
                    <a:pt x="448962" y="444990"/>
                  </a:lnTo>
                  <a:close/>
                </a:path>
                <a:path w="759460" h="1239520">
                  <a:moveTo>
                    <a:pt x="313663" y="833293"/>
                  </a:moveTo>
                  <a:lnTo>
                    <a:pt x="306480" y="833293"/>
                  </a:lnTo>
                  <a:lnTo>
                    <a:pt x="305443" y="823312"/>
                  </a:lnTo>
                  <a:lnTo>
                    <a:pt x="304191" y="814057"/>
                  </a:lnTo>
                  <a:lnTo>
                    <a:pt x="302573" y="804504"/>
                  </a:lnTo>
                  <a:lnTo>
                    <a:pt x="300625" y="795021"/>
                  </a:lnTo>
                  <a:lnTo>
                    <a:pt x="307571" y="793478"/>
                  </a:lnTo>
                  <a:lnTo>
                    <a:pt x="310163" y="806429"/>
                  </a:lnTo>
                  <a:lnTo>
                    <a:pt x="312185" y="819503"/>
                  </a:lnTo>
                  <a:lnTo>
                    <a:pt x="313622" y="832652"/>
                  </a:lnTo>
                  <a:lnTo>
                    <a:pt x="313663" y="833293"/>
                  </a:lnTo>
                  <a:close/>
                </a:path>
                <a:path w="759460" h="1239520">
                  <a:moveTo>
                    <a:pt x="313908" y="837125"/>
                  </a:moveTo>
                  <a:lnTo>
                    <a:pt x="300280" y="837125"/>
                  </a:lnTo>
                  <a:lnTo>
                    <a:pt x="291878" y="828226"/>
                  </a:lnTo>
                  <a:lnTo>
                    <a:pt x="283940" y="818908"/>
                  </a:lnTo>
                  <a:lnTo>
                    <a:pt x="276502" y="809190"/>
                  </a:lnTo>
                  <a:lnTo>
                    <a:pt x="269597" y="799093"/>
                  </a:lnTo>
                  <a:lnTo>
                    <a:pt x="275584" y="795234"/>
                  </a:lnTo>
                  <a:lnTo>
                    <a:pt x="282519" y="805361"/>
                  </a:lnTo>
                  <a:lnTo>
                    <a:pt x="290004" y="815092"/>
                  </a:lnTo>
                  <a:lnTo>
                    <a:pt x="298101" y="824510"/>
                  </a:lnTo>
                  <a:lnTo>
                    <a:pt x="306480" y="833293"/>
                  </a:lnTo>
                  <a:lnTo>
                    <a:pt x="313663" y="833293"/>
                  </a:lnTo>
                  <a:lnTo>
                    <a:pt x="313908" y="837125"/>
                  </a:lnTo>
                  <a:close/>
                </a:path>
                <a:path w="759460" h="1239520">
                  <a:moveTo>
                    <a:pt x="314676" y="850965"/>
                  </a:moveTo>
                  <a:lnTo>
                    <a:pt x="279996" y="833080"/>
                  </a:lnTo>
                  <a:lnTo>
                    <a:pt x="274117" y="829653"/>
                  </a:lnTo>
                  <a:lnTo>
                    <a:pt x="268120" y="826727"/>
                  </a:lnTo>
                  <a:lnTo>
                    <a:pt x="261880" y="824510"/>
                  </a:lnTo>
                  <a:lnTo>
                    <a:pt x="263796" y="817644"/>
                  </a:lnTo>
                  <a:lnTo>
                    <a:pt x="270762" y="820114"/>
                  </a:lnTo>
                  <a:lnTo>
                    <a:pt x="277351" y="823312"/>
                  </a:lnTo>
                  <a:lnTo>
                    <a:pt x="283655" y="826970"/>
                  </a:lnTo>
                  <a:lnTo>
                    <a:pt x="293321" y="833088"/>
                  </a:lnTo>
                  <a:lnTo>
                    <a:pt x="296767" y="835182"/>
                  </a:lnTo>
                  <a:lnTo>
                    <a:pt x="300280" y="837125"/>
                  </a:lnTo>
                  <a:lnTo>
                    <a:pt x="313908" y="837125"/>
                  </a:lnTo>
                  <a:lnTo>
                    <a:pt x="314463" y="845828"/>
                  </a:lnTo>
                  <a:lnTo>
                    <a:pt x="314676" y="850965"/>
                  </a:lnTo>
                  <a:close/>
                </a:path>
                <a:path w="759460" h="1239520">
                  <a:moveTo>
                    <a:pt x="458897" y="757921"/>
                  </a:moveTo>
                  <a:lnTo>
                    <a:pt x="451910" y="757921"/>
                  </a:lnTo>
                  <a:lnTo>
                    <a:pt x="452548" y="753663"/>
                  </a:lnTo>
                  <a:lnTo>
                    <a:pt x="453560" y="749458"/>
                  </a:lnTo>
                  <a:lnTo>
                    <a:pt x="457605" y="737641"/>
                  </a:lnTo>
                  <a:lnTo>
                    <a:pt x="465215" y="723562"/>
                  </a:lnTo>
                  <a:lnTo>
                    <a:pt x="471496" y="726942"/>
                  </a:lnTo>
                  <a:lnTo>
                    <a:pt x="464151" y="740515"/>
                  </a:lnTo>
                  <a:lnTo>
                    <a:pt x="459627" y="753769"/>
                  </a:lnTo>
                  <a:lnTo>
                    <a:pt x="458897" y="757921"/>
                  </a:lnTo>
                  <a:close/>
                </a:path>
                <a:path w="759460" h="1239520">
                  <a:moveTo>
                    <a:pt x="456593" y="777376"/>
                  </a:moveTo>
                  <a:lnTo>
                    <a:pt x="453719" y="777376"/>
                  </a:lnTo>
                  <a:lnTo>
                    <a:pt x="452708" y="776897"/>
                  </a:lnTo>
                  <a:lnTo>
                    <a:pt x="450340" y="775433"/>
                  </a:lnTo>
                  <a:lnTo>
                    <a:pt x="448583" y="770483"/>
                  </a:lnTo>
                  <a:lnTo>
                    <a:pt x="447120" y="766038"/>
                  </a:lnTo>
                  <a:lnTo>
                    <a:pt x="444221" y="757577"/>
                  </a:lnTo>
                  <a:lnTo>
                    <a:pt x="440913" y="749305"/>
                  </a:lnTo>
                  <a:lnTo>
                    <a:pt x="436836" y="741562"/>
                  </a:lnTo>
                  <a:lnTo>
                    <a:pt x="431632" y="734687"/>
                  </a:lnTo>
                  <a:lnTo>
                    <a:pt x="436874" y="729843"/>
                  </a:lnTo>
                  <a:lnTo>
                    <a:pt x="441862" y="736184"/>
                  </a:lnTo>
                  <a:lnTo>
                    <a:pt x="445859" y="743104"/>
                  </a:lnTo>
                  <a:lnTo>
                    <a:pt x="449123" y="750413"/>
                  </a:lnTo>
                  <a:lnTo>
                    <a:pt x="451910" y="757921"/>
                  </a:lnTo>
                  <a:lnTo>
                    <a:pt x="458897" y="757921"/>
                  </a:lnTo>
                  <a:lnTo>
                    <a:pt x="458509" y="760130"/>
                  </a:lnTo>
                  <a:lnTo>
                    <a:pt x="458270" y="766544"/>
                  </a:lnTo>
                  <a:lnTo>
                    <a:pt x="467985" y="766544"/>
                  </a:lnTo>
                  <a:lnTo>
                    <a:pt x="458642" y="776684"/>
                  </a:lnTo>
                  <a:lnTo>
                    <a:pt x="456593" y="777376"/>
                  </a:lnTo>
                  <a:close/>
                </a:path>
                <a:path w="759460" h="1239520">
                  <a:moveTo>
                    <a:pt x="467985" y="766544"/>
                  </a:moveTo>
                  <a:lnTo>
                    <a:pt x="458270" y="766544"/>
                  </a:lnTo>
                  <a:lnTo>
                    <a:pt x="465804" y="758309"/>
                  </a:lnTo>
                  <a:lnTo>
                    <a:pt x="473255" y="749990"/>
                  </a:lnTo>
                  <a:lnTo>
                    <a:pt x="480634" y="741562"/>
                  </a:lnTo>
                  <a:lnTo>
                    <a:pt x="487782" y="733196"/>
                  </a:lnTo>
                  <a:lnTo>
                    <a:pt x="493237" y="737774"/>
                  </a:lnTo>
                  <a:lnTo>
                    <a:pt x="485359" y="747005"/>
                  </a:lnTo>
                  <a:lnTo>
                    <a:pt x="477313" y="756191"/>
                  </a:lnTo>
                  <a:lnTo>
                    <a:pt x="469133" y="765297"/>
                  </a:lnTo>
                  <a:lnTo>
                    <a:pt x="467985" y="766544"/>
                  </a:lnTo>
                  <a:close/>
                </a:path>
                <a:path w="759460" h="1239520">
                  <a:moveTo>
                    <a:pt x="295705" y="561774"/>
                  </a:moveTo>
                  <a:lnTo>
                    <a:pt x="288597" y="561774"/>
                  </a:lnTo>
                  <a:lnTo>
                    <a:pt x="287879" y="537289"/>
                  </a:lnTo>
                  <a:lnTo>
                    <a:pt x="295011" y="537076"/>
                  </a:lnTo>
                  <a:lnTo>
                    <a:pt x="295705" y="561774"/>
                  </a:lnTo>
                  <a:close/>
                </a:path>
                <a:path w="759460" h="1239520">
                  <a:moveTo>
                    <a:pt x="295826" y="566059"/>
                  </a:moveTo>
                  <a:lnTo>
                    <a:pt x="282849" y="566059"/>
                  </a:lnTo>
                  <a:lnTo>
                    <a:pt x="279366" y="560611"/>
                  </a:lnTo>
                  <a:lnTo>
                    <a:pt x="275697" y="555293"/>
                  </a:lnTo>
                  <a:lnTo>
                    <a:pt x="271840" y="550115"/>
                  </a:lnTo>
                  <a:lnTo>
                    <a:pt x="267787" y="545087"/>
                  </a:lnTo>
                  <a:lnTo>
                    <a:pt x="273269" y="540509"/>
                  </a:lnTo>
                  <a:lnTo>
                    <a:pt x="277371" y="545617"/>
                  </a:lnTo>
                  <a:lnTo>
                    <a:pt x="281292" y="550872"/>
                  </a:lnTo>
                  <a:lnTo>
                    <a:pt x="285035" y="556262"/>
                  </a:lnTo>
                  <a:lnTo>
                    <a:pt x="288597" y="561774"/>
                  </a:lnTo>
                  <a:lnTo>
                    <a:pt x="295705" y="561774"/>
                  </a:lnTo>
                  <a:lnTo>
                    <a:pt x="295826" y="566059"/>
                  </a:lnTo>
                  <a:close/>
                </a:path>
                <a:path w="759460" h="1239520">
                  <a:moveTo>
                    <a:pt x="296261" y="581548"/>
                  </a:moveTo>
                  <a:lnTo>
                    <a:pt x="258606" y="557489"/>
                  </a:lnTo>
                  <a:lnTo>
                    <a:pt x="263210" y="552060"/>
                  </a:lnTo>
                  <a:lnTo>
                    <a:pt x="269357" y="557303"/>
                  </a:lnTo>
                  <a:lnTo>
                    <a:pt x="275984" y="561880"/>
                  </a:lnTo>
                  <a:lnTo>
                    <a:pt x="282849" y="566059"/>
                  </a:lnTo>
                  <a:lnTo>
                    <a:pt x="295826" y="566059"/>
                  </a:lnTo>
                  <a:lnTo>
                    <a:pt x="296261" y="581548"/>
                  </a:lnTo>
                  <a:close/>
                </a:path>
                <a:path w="759460" h="1239520">
                  <a:moveTo>
                    <a:pt x="601198" y="1239294"/>
                  </a:moveTo>
                  <a:lnTo>
                    <a:pt x="158096" y="1239294"/>
                  </a:lnTo>
                  <a:lnTo>
                    <a:pt x="108127" y="1231232"/>
                  </a:lnTo>
                  <a:lnTo>
                    <a:pt x="64728" y="1208784"/>
                  </a:lnTo>
                  <a:lnTo>
                    <a:pt x="30504" y="1174552"/>
                  </a:lnTo>
                  <a:lnTo>
                    <a:pt x="8060" y="1131140"/>
                  </a:lnTo>
                  <a:lnTo>
                    <a:pt x="0" y="1081152"/>
                  </a:lnTo>
                  <a:lnTo>
                    <a:pt x="0" y="883381"/>
                  </a:lnTo>
                  <a:lnTo>
                    <a:pt x="759322" y="883381"/>
                  </a:lnTo>
                  <a:lnTo>
                    <a:pt x="759322" y="958140"/>
                  </a:lnTo>
                  <a:lnTo>
                    <a:pt x="343842" y="958140"/>
                  </a:lnTo>
                  <a:lnTo>
                    <a:pt x="339486" y="963965"/>
                  </a:lnTo>
                  <a:lnTo>
                    <a:pt x="338034" y="969784"/>
                  </a:lnTo>
                  <a:lnTo>
                    <a:pt x="339486" y="975603"/>
                  </a:lnTo>
                  <a:lnTo>
                    <a:pt x="343842" y="981428"/>
                  </a:lnTo>
                  <a:lnTo>
                    <a:pt x="759322" y="981428"/>
                  </a:lnTo>
                  <a:lnTo>
                    <a:pt x="759322" y="1007244"/>
                  </a:lnTo>
                  <a:lnTo>
                    <a:pt x="135636" y="1007244"/>
                  </a:lnTo>
                  <a:lnTo>
                    <a:pt x="134306" y="1012061"/>
                  </a:lnTo>
                  <a:lnTo>
                    <a:pt x="134758" y="1016931"/>
                  </a:lnTo>
                  <a:lnTo>
                    <a:pt x="135876" y="1019513"/>
                  </a:lnTo>
                  <a:lnTo>
                    <a:pt x="136914" y="1022254"/>
                  </a:lnTo>
                  <a:lnTo>
                    <a:pt x="138351" y="1024809"/>
                  </a:lnTo>
                  <a:lnTo>
                    <a:pt x="138564" y="1025235"/>
                  </a:lnTo>
                  <a:lnTo>
                    <a:pt x="251379" y="1025235"/>
                  </a:lnTo>
                  <a:lnTo>
                    <a:pt x="252007" y="1026433"/>
                  </a:lnTo>
                  <a:lnTo>
                    <a:pt x="759322" y="1026433"/>
                  </a:lnTo>
                  <a:lnTo>
                    <a:pt x="759322" y="1060552"/>
                  </a:lnTo>
                  <a:lnTo>
                    <a:pt x="622594" y="1060552"/>
                  </a:lnTo>
                  <a:lnTo>
                    <a:pt x="616393" y="1070479"/>
                  </a:lnTo>
                  <a:lnTo>
                    <a:pt x="611310" y="1075483"/>
                  </a:lnTo>
                  <a:lnTo>
                    <a:pt x="640769" y="1091531"/>
                  </a:lnTo>
                  <a:lnTo>
                    <a:pt x="757648" y="1091531"/>
                  </a:lnTo>
                  <a:lnTo>
                    <a:pt x="751261" y="1131140"/>
                  </a:lnTo>
                  <a:lnTo>
                    <a:pt x="731573" y="1169218"/>
                  </a:lnTo>
                  <a:lnTo>
                    <a:pt x="60487" y="1169218"/>
                  </a:lnTo>
                  <a:lnTo>
                    <a:pt x="59023" y="1171800"/>
                  </a:lnTo>
                  <a:lnTo>
                    <a:pt x="57825" y="1173077"/>
                  </a:lnTo>
                  <a:lnTo>
                    <a:pt x="64771" y="1177202"/>
                  </a:lnTo>
                  <a:lnTo>
                    <a:pt x="726165" y="1177202"/>
                  </a:lnTo>
                  <a:lnTo>
                    <a:pt x="699288" y="1204083"/>
                  </a:lnTo>
                  <a:lnTo>
                    <a:pt x="351905" y="1204083"/>
                  </a:lnTo>
                  <a:lnTo>
                    <a:pt x="350442" y="1206638"/>
                  </a:lnTo>
                  <a:lnTo>
                    <a:pt x="349244" y="1207915"/>
                  </a:lnTo>
                  <a:lnTo>
                    <a:pt x="356190" y="1212067"/>
                  </a:lnTo>
                  <a:lnTo>
                    <a:pt x="688239" y="1212067"/>
                  </a:lnTo>
                  <a:lnTo>
                    <a:pt x="651181" y="1231232"/>
                  </a:lnTo>
                  <a:lnTo>
                    <a:pt x="601198" y="1239294"/>
                  </a:lnTo>
                  <a:close/>
                </a:path>
                <a:path w="759460" h="1239520">
                  <a:moveTo>
                    <a:pt x="759322" y="981428"/>
                  </a:moveTo>
                  <a:lnTo>
                    <a:pt x="343842" y="981428"/>
                  </a:lnTo>
                  <a:lnTo>
                    <a:pt x="348198" y="975603"/>
                  </a:lnTo>
                  <a:lnTo>
                    <a:pt x="349650" y="969784"/>
                  </a:lnTo>
                  <a:lnTo>
                    <a:pt x="348198" y="963965"/>
                  </a:lnTo>
                  <a:lnTo>
                    <a:pt x="343842" y="958140"/>
                  </a:lnTo>
                  <a:lnTo>
                    <a:pt x="759322" y="958140"/>
                  </a:lnTo>
                  <a:lnTo>
                    <a:pt x="759322" y="981428"/>
                  </a:lnTo>
                  <a:close/>
                </a:path>
                <a:path w="759460" h="1239520">
                  <a:moveTo>
                    <a:pt x="251379" y="1025235"/>
                  </a:moveTo>
                  <a:lnTo>
                    <a:pt x="138564" y="1025235"/>
                  </a:lnTo>
                  <a:lnTo>
                    <a:pt x="140852" y="1025128"/>
                  </a:lnTo>
                  <a:lnTo>
                    <a:pt x="146760" y="1020950"/>
                  </a:lnTo>
                  <a:lnTo>
                    <a:pt x="146866" y="1010145"/>
                  </a:lnTo>
                  <a:lnTo>
                    <a:pt x="135636" y="1007244"/>
                  </a:lnTo>
                  <a:lnTo>
                    <a:pt x="759322" y="1007244"/>
                  </a:lnTo>
                  <a:lnTo>
                    <a:pt x="759322" y="1016665"/>
                  </a:lnTo>
                  <a:lnTo>
                    <a:pt x="252007" y="1016665"/>
                  </a:lnTo>
                  <a:lnTo>
                    <a:pt x="250863" y="1017730"/>
                  </a:lnTo>
                  <a:lnTo>
                    <a:pt x="248627" y="1019060"/>
                  </a:lnTo>
                  <a:lnTo>
                    <a:pt x="249346" y="1022174"/>
                  </a:lnTo>
                  <a:lnTo>
                    <a:pt x="250863" y="1024250"/>
                  </a:lnTo>
                  <a:lnTo>
                    <a:pt x="251379" y="1025235"/>
                  </a:lnTo>
                  <a:close/>
                </a:path>
                <a:path w="759460" h="1239520">
                  <a:moveTo>
                    <a:pt x="759322" y="1026433"/>
                  </a:moveTo>
                  <a:lnTo>
                    <a:pt x="252007" y="1026433"/>
                  </a:lnTo>
                  <a:lnTo>
                    <a:pt x="255626" y="1022946"/>
                  </a:lnTo>
                  <a:lnTo>
                    <a:pt x="254429" y="1020897"/>
                  </a:lnTo>
                  <a:lnTo>
                    <a:pt x="253231" y="1018768"/>
                  </a:lnTo>
                  <a:lnTo>
                    <a:pt x="252007" y="1016665"/>
                  </a:lnTo>
                  <a:lnTo>
                    <a:pt x="759322" y="1016665"/>
                  </a:lnTo>
                  <a:lnTo>
                    <a:pt x="759322" y="1026433"/>
                  </a:lnTo>
                  <a:close/>
                </a:path>
                <a:path w="759460" h="1239520">
                  <a:moveTo>
                    <a:pt x="757648" y="1091531"/>
                  </a:moveTo>
                  <a:lnTo>
                    <a:pt x="640769" y="1091531"/>
                  </a:lnTo>
                  <a:lnTo>
                    <a:pt x="657055" y="1075483"/>
                  </a:lnTo>
                  <a:lnTo>
                    <a:pt x="649480" y="1071501"/>
                  </a:lnTo>
                  <a:lnTo>
                    <a:pt x="641920" y="1067442"/>
                  </a:lnTo>
                  <a:lnTo>
                    <a:pt x="634250" y="1063877"/>
                  </a:lnTo>
                  <a:lnTo>
                    <a:pt x="626346" y="1061377"/>
                  </a:lnTo>
                  <a:lnTo>
                    <a:pt x="622594" y="1060552"/>
                  </a:lnTo>
                  <a:lnTo>
                    <a:pt x="759322" y="1060552"/>
                  </a:lnTo>
                  <a:lnTo>
                    <a:pt x="759322" y="1081152"/>
                  </a:lnTo>
                  <a:lnTo>
                    <a:pt x="757648" y="1091531"/>
                  </a:lnTo>
                  <a:close/>
                </a:path>
                <a:path w="759460" h="1239520">
                  <a:moveTo>
                    <a:pt x="726165" y="1177202"/>
                  </a:moveTo>
                  <a:lnTo>
                    <a:pt x="64771" y="1177202"/>
                  </a:lnTo>
                  <a:lnTo>
                    <a:pt x="68603" y="1173077"/>
                  </a:lnTo>
                  <a:lnTo>
                    <a:pt x="66208" y="1171800"/>
                  </a:lnTo>
                  <a:lnTo>
                    <a:pt x="63893" y="1170043"/>
                  </a:lnTo>
                  <a:lnTo>
                    <a:pt x="61365" y="1169458"/>
                  </a:lnTo>
                  <a:lnTo>
                    <a:pt x="60487" y="1169218"/>
                  </a:lnTo>
                  <a:lnTo>
                    <a:pt x="731573" y="1169218"/>
                  </a:lnTo>
                  <a:lnTo>
                    <a:pt x="728815" y="1174552"/>
                  </a:lnTo>
                  <a:lnTo>
                    <a:pt x="726165" y="1177202"/>
                  </a:lnTo>
                  <a:close/>
                </a:path>
                <a:path w="759460" h="1239520">
                  <a:moveTo>
                    <a:pt x="688239" y="1212067"/>
                  </a:moveTo>
                  <a:lnTo>
                    <a:pt x="356190" y="1212067"/>
                  </a:lnTo>
                  <a:lnTo>
                    <a:pt x="360022" y="1207915"/>
                  </a:lnTo>
                  <a:lnTo>
                    <a:pt x="357627" y="1206638"/>
                  </a:lnTo>
                  <a:lnTo>
                    <a:pt x="355338" y="1204908"/>
                  </a:lnTo>
                  <a:lnTo>
                    <a:pt x="351905" y="1204083"/>
                  </a:lnTo>
                  <a:lnTo>
                    <a:pt x="699288" y="1204083"/>
                  </a:lnTo>
                  <a:lnTo>
                    <a:pt x="694588" y="1208784"/>
                  </a:lnTo>
                  <a:lnTo>
                    <a:pt x="688239" y="1212067"/>
                  </a:lnTo>
                  <a:close/>
                </a:path>
              </a:pathLst>
            </a:custGeom>
            <a:solidFill>
              <a:srgbClr val="F5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100708"/>
            <a:ext cx="2963854" cy="583882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6781885" y="3627651"/>
            <a:ext cx="1506220" cy="6659880"/>
            <a:chOff x="16781885" y="3627651"/>
            <a:chExt cx="1506220" cy="6659880"/>
          </a:xfrm>
        </p:grpSpPr>
        <p:sp>
          <p:nvSpPr>
            <p:cNvPr id="17" name="object 17"/>
            <p:cNvSpPr/>
            <p:nvPr/>
          </p:nvSpPr>
          <p:spPr>
            <a:xfrm>
              <a:off x="16781885" y="3742654"/>
              <a:ext cx="1506220" cy="6544945"/>
            </a:xfrm>
            <a:custGeom>
              <a:avLst/>
              <a:gdLst/>
              <a:ahLst/>
              <a:cxnLst/>
              <a:rect l="l" t="t" r="r" b="b"/>
              <a:pathLst>
                <a:path w="1506219" h="6544945">
                  <a:moveTo>
                    <a:pt x="1506114" y="6544344"/>
                  </a:moveTo>
                  <a:lnTo>
                    <a:pt x="0" y="6544344"/>
                  </a:lnTo>
                  <a:lnTo>
                    <a:pt x="133525" y="6433313"/>
                  </a:lnTo>
                  <a:lnTo>
                    <a:pt x="172563" y="6401711"/>
                  </a:lnTo>
                  <a:lnTo>
                    <a:pt x="212327" y="6371210"/>
                  </a:lnTo>
                  <a:lnTo>
                    <a:pt x="252793" y="6341819"/>
                  </a:lnTo>
                  <a:lnTo>
                    <a:pt x="293939" y="6313545"/>
                  </a:lnTo>
                  <a:lnTo>
                    <a:pt x="335740" y="6286397"/>
                  </a:lnTo>
                  <a:lnTo>
                    <a:pt x="378174" y="6260381"/>
                  </a:lnTo>
                  <a:lnTo>
                    <a:pt x="421216" y="6235507"/>
                  </a:lnTo>
                  <a:lnTo>
                    <a:pt x="464843" y="6211782"/>
                  </a:lnTo>
                  <a:lnTo>
                    <a:pt x="509031" y="6189213"/>
                  </a:lnTo>
                  <a:lnTo>
                    <a:pt x="553757" y="6167810"/>
                  </a:lnTo>
                  <a:lnTo>
                    <a:pt x="598997" y="6147579"/>
                  </a:lnTo>
                  <a:lnTo>
                    <a:pt x="644727" y="6128529"/>
                  </a:lnTo>
                  <a:lnTo>
                    <a:pt x="690925" y="6110667"/>
                  </a:lnTo>
                  <a:lnTo>
                    <a:pt x="737566" y="6094002"/>
                  </a:lnTo>
                  <a:lnTo>
                    <a:pt x="784627" y="6078541"/>
                  </a:lnTo>
                  <a:lnTo>
                    <a:pt x="832084" y="6064293"/>
                  </a:lnTo>
                  <a:lnTo>
                    <a:pt x="879913" y="6051264"/>
                  </a:lnTo>
                  <a:lnTo>
                    <a:pt x="928092" y="6039464"/>
                  </a:lnTo>
                  <a:lnTo>
                    <a:pt x="976596" y="6028899"/>
                  </a:lnTo>
                  <a:lnTo>
                    <a:pt x="1025403" y="6019579"/>
                  </a:lnTo>
                  <a:lnTo>
                    <a:pt x="1074487" y="6011510"/>
                  </a:lnTo>
                  <a:lnTo>
                    <a:pt x="1055783" y="5948637"/>
                  </a:lnTo>
                  <a:lnTo>
                    <a:pt x="1037128" y="5886141"/>
                  </a:lnTo>
                  <a:lnTo>
                    <a:pt x="999983" y="5762282"/>
                  </a:lnTo>
                  <a:lnTo>
                    <a:pt x="963093" y="5639929"/>
                  </a:lnTo>
                  <a:lnTo>
                    <a:pt x="926500" y="5519080"/>
                  </a:lnTo>
                  <a:lnTo>
                    <a:pt x="732401" y="4881126"/>
                  </a:lnTo>
                  <a:lnTo>
                    <a:pt x="698751" y="4769964"/>
                  </a:lnTo>
                  <a:lnTo>
                    <a:pt x="665710" y="4660279"/>
                  </a:lnTo>
                  <a:lnTo>
                    <a:pt x="649431" y="4605989"/>
                  </a:lnTo>
                  <a:lnTo>
                    <a:pt x="633319" y="4552068"/>
                  </a:lnTo>
                  <a:lnTo>
                    <a:pt x="617381" y="4498514"/>
                  </a:lnTo>
                  <a:lnTo>
                    <a:pt x="601621" y="4445328"/>
                  </a:lnTo>
                  <a:lnTo>
                    <a:pt x="586044" y="4392508"/>
                  </a:lnTo>
                  <a:lnTo>
                    <a:pt x="570656" y="4340055"/>
                  </a:lnTo>
                  <a:lnTo>
                    <a:pt x="555461" y="4287967"/>
                  </a:lnTo>
                  <a:lnTo>
                    <a:pt x="540466" y="4236245"/>
                  </a:lnTo>
                  <a:lnTo>
                    <a:pt x="525674" y="4184888"/>
                  </a:lnTo>
                  <a:lnTo>
                    <a:pt x="511092" y="4133896"/>
                  </a:lnTo>
                  <a:lnTo>
                    <a:pt x="496725" y="4083267"/>
                  </a:lnTo>
                  <a:lnTo>
                    <a:pt x="482577" y="4033003"/>
                  </a:lnTo>
                  <a:lnTo>
                    <a:pt x="468655" y="3983102"/>
                  </a:lnTo>
                  <a:lnTo>
                    <a:pt x="454963" y="3933563"/>
                  </a:lnTo>
                  <a:lnTo>
                    <a:pt x="441506" y="3884387"/>
                  </a:lnTo>
                  <a:lnTo>
                    <a:pt x="428289" y="3835573"/>
                  </a:lnTo>
                  <a:lnTo>
                    <a:pt x="415319" y="3787121"/>
                  </a:lnTo>
                  <a:lnTo>
                    <a:pt x="402599" y="3739030"/>
                  </a:lnTo>
                  <a:lnTo>
                    <a:pt x="390136" y="3691300"/>
                  </a:lnTo>
                  <a:lnTo>
                    <a:pt x="377934" y="3643929"/>
                  </a:lnTo>
                  <a:lnTo>
                    <a:pt x="365999" y="3596919"/>
                  </a:lnTo>
                  <a:lnTo>
                    <a:pt x="354335" y="3550268"/>
                  </a:lnTo>
                  <a:lnTo>
                    <a:pt x="342948" y="3503976"/>
                  </a:lnTo>
                  <a:lnTo>
                    <a:pt x="331844" y="3458043"/>
                  </a:lnTo>
                  <a:lnTo>
                    <a:pt x="321027" y="3412468"/>
                  </a:lnTo>
                  <a:lnTo>
                    <a:pt x="310503" y="3367250"/>
                  </a:lnTo>
                  <a:lnTo>
                    <a:pt x="300276" y="3322390"/>
                  </a:lnTo>
                  <a:lnTo>
                    <a:pt x="290352" y="3277887"/>
                  </a:lnTo>
                  <a:lnTo>
                    <a:pt x="280737" y="3233740"/>
                  </a:lnTo>
                  <a:lnTo>
                    <a:pt x="271435" y="3189949"/>
                  </a:lnTo>
                  <a:lnTo>
                    <a:pt x="262451" y="3146513"/>
                  </a:lnTo>
                  <a:lnTo>
                    <a:pt x="253792" y="3103433"/>
                  </a:lnTo>
                  <a:lnTo>
                    <a:pt x="245461" y="3060708"/>
                  </a:lnTo>
                  <a:lnTo>
                    <a:pt x="237465" y="3018336"/>
                  </a:lnTo>
                  <a:lnTo>
                    <a:pt x="229807" y="2976319"/>
                  </a:lnTo>
                  <a:lnTo>
                    <a:pt x="222495" y="2934654"/>
                  </a:lnTo>
                  <a:lnTo>
                    <a:pt x="215532" y="2893343"/>
                  </a:lnTo>
                  <a:lnTo>
                    <a:pt x="208924" y="2852384"/>
                  </a:lnTo>
                  <a:lnTo>
                    <a:pt x="202677" y="2811778"/>
                  </a:lnTo>
                  <a:lnTo>
                    <a:pt x="196795" y="2771523"/>
                  </a:lnTo>
                  <a:lnTo>
                    <a:pt x="191283" y="2731619"/>
                  </a:lnTo>
                  <a:lnTo>
                    <a:pt x="186147" y="2692066"/>
                  </a:lnTo>
                  <a:lnTo>
                    <a:pt x="181392" y="2652864"/>
                  </a:lnTo>
                  <a:lnTo>
                    <a:pt x="177024" y="2614011"/>
                  </a:lnTo>
                  <a:lnTo>
                    <a:pt x="173046" y="2575508"/>
                  </a:lnTo>
                  <a:lnTo>
                    <a:pt x="169466" y="2537354"/>
                  </a:lnTo>
                  <a:lnTo>
                    <a:pt x="163515" y="2462091"/>
                  </a:lnTo>
                  <a:lnTo>
                    <a:pt x="159213" y="2388220"/>
                  </a:lnTo>
                  <a:lnTo>
                    <a:pt x="156601" y="2315736"/>
                  </a:lnTo>
                  <a:lnTo>
                    <a:pt x="155721" y="2244636"/>
                  </a:lnTo>
                  <a:lnTo>
                    <a:pt x="156397" y="2163285"/>
                  </a:lnTo>
                  <a:lnTo>
                    <a:pt x="158404" y="2083857"/>
                  </a:lnTo>
                  <a:lnTo>
                    <a:pt x="161715" y="2006329"/>
                  </a:lnTo>
                  <a:lnTo>
                    <a:pt x="166302" y="1930679"/>
                  </a:lnTo>
                  <a:lnTo>
                    <a:pt x="172135" y="1856882"/>
                  </a:lnTo>
                  <a:lnTo>
                    <a:pt x="179187" y="1784916"/>
                  </a:lnTo>
                  <a:lnTo>
                    <a:pt x="187429" y="1714759"/>
                  </a:lnTo>
                  <a:lnTo>
                    <a:pt x="196834" y="1646387"/>
                  </a:lnTo>
                  <a:lnTo>
                    <a:pt x="207372" y="1579776"/>
                  </a:lnTo>
                  <a:lnTo>
                    <a:pt x="219015" y="1514905"/>
                  </a:lnTo>
                  <a:lnTo>
                    <a:pt x="231736" y="1451750"/>
                  </a:lnTo>
                  <a:lnTo>
                    <a:pt x="245505" y="1390289"/>
                  </a:lnTo>
                  <a:lnTo>
                    <a:pt x="260295" y="1330497"/>
                  </a:lnTo>
                  <a:lnTo>
                    <a:pt x="276077" y="1272352"/>
                  </a:lnTo>
                  <a:lnTo>
                    <a:pt x="292822" y="1215832"/>
                  </a:lnTo>
                  <a:lnTo>
                    <a:pt x="310503" y="1160913"/>
                  </a:lnTo>
                  <a:lnTo>
                    <a:pt x="329091" y="1107571"/>
                  </a:lnTo>
                  <a:lnTo>
                    <a:pt x="348558" y="1055785"/>
                  </a:lnTo>
                  <a:lnTo>
                    <a:pt x="368876" y="1005531"/>
                  </a:lnTo>
                  <a:lnTo>
                    <a:pt x="390015" y="956787"/>
                  </a:lnTo>
                  <a:lnTo>
                    <a:pt x="411948" y="909528"/>
                  </a:lnTo>
                  <a:lnTo>
                    <a:pt x="434647" y="863733"/>
                  </a:lnTo>
                  <a:lnTo>
                    <a:pt x="458083" y="819377"/>
                  </a:lnTo>
                  <a:lnTo>
                    <a:pt x="482228" y="776439"/>
                  </a:lnTo>
                  <a:lnTo>
                    <a:pt x="507053" y="734895"/>
                  </a:lnTo>
                  <a:lnTo>
                    <a:pt x="532530" y="694722"/>
                  </a:lnTo>
                  <a:lnTo>
                    <a:pt x="558632" y="655898"/>
                  </a:lnTo>
                  <a:lnTo>
                    <a:pt x="585328" y="618398"/>
                  </a:lnTo>
                  <a:lnTo>
                    <a:pt x="612592" y="582201"/>
                  </a:lnTo>
                  <a:lnTo>
                    <a:pt x="640395" y="547283"/>
                  </a:lnTo>
                  <a:lnTo>
                    <a:pt x="668709" y="513621"/>
                  </a:lnTo>
                  <a:lnTo>
                    <a:pt x="697505" y="481192"/>
                  </a:lnTo>
                  <a:lnTo>
                    <a:pt x="726754" y="449973"/>
                  </a:lnTo>
                  <a:lnTo>
                    <a:pt x="756430" y="419942"/>
                  </a:lnTo>
                  <a:lnTo>
                    <a:pt x="786502" y="391075"/>
                  </a:lnTo>
                  <a:lnTo>
                    <a:pt x="816943" y="363348"/>
                  </a:lnTo>
                  <a:lnTo>
                    <a:pt x="847726" y="336741"/>
                  </a:lnTo>
                  <a:lnTo>
                    <a:pt x="878820" y="311228"/>
                  </a:lnTo>
                  <a:lnTo>
                    <a:pt x="910198" y="286787"/>
                  </a:lnTo>
                  <a:lnTo>
                    <a:pt x="941832" y="263396"/>
                  </a:lnTo>
                  <a:lnTo>
                    <a:pt x="973693" y="241031"/>
                  </a:lnTo>
                  <a:lnTo>
                    <a:pt x="1005754" y="219669"/>
                  </a:lnTo>
                  <a:lnTo>
                    <a:pt x="1037985" y="199288"/>
                  </a:lnTo>
                  <a:lnTo>
                    <a:pt x="1102845" y="161373"/>
                  </a:lnTo>
                  <a:lnTo>
                    <a:pt x="1168049" y="127103"/>
                  </a:lnTo>
                  <a:lnTo>
                    <a:pt x="1233368" y="96294"/>
                  </a:lnTo>
                  <a:lnTo>
                    <a:pt x="1298577" y="68762"/>
                  </a:lnTo>
                  <a:lnTo>
                    <a:pt x="1363450" y="44323"/>
                  </a:lnTo>
                  <a:lnTo>
                    <a:pt x="1427758" y="22793"/>
                  </a:lnTo>
                  <a:lnTo>
                    <a:pt x="1491276" y="3988"/>
                  </a:lnTo>
                  <a:lnTo>
                    <a:pt x="1506114" y="0"/>
                  </a:lnTo>
                  <a:lnTo>
                    <a:pt x="1506114" y="6544344"/>
                  </a:lnTo>
                  <a:close/>
                </a:path>
              </a:pathLst>
            </a:custGeom>
            <a:solidFill>
              <a:srgbClr val="E7E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25891" y="3627651"/>
              <a:ext cx="1462405" cy="6134100"/>
            </a:xfrm>
            <a:custGeom>
              <a:avLst/>
              <a:gdLst/>
              <a:ahLst/>
              <a:cxnLst/>
              <a:rect l="l" t="t" r="r" b="b"/>
              <a:pathLst>
                <a:path w="1462405" h="6134100">
                  <a:moveTo>
                    <a:pt x="975105" y="6134100"/>
                  </a:moveTo>
                  <a:lnTo>
                    <a:pt x="919922" y="6134100"/>
                  </a:lnTo>
                  <a:lnTo>
                    <a:pt x="905254" y="6096000"/>
                  </a:lnTo>
                  <a:lnTo>
                    <a:pt x="890617" y="6045200"/>
                  </a:lnTo>
                  <a:lnTo>
                    <a:pt x="861440" y="5943600"/>
                  </a:lnTo>
                  <a:lnTo>
                    <a:pt x="832397" y="5842000"/>
                  </a:lnTo>
                  <a:lnTo>
                    <a:pt x="803496" y="5753100"/>
                  </a:lnTo>
                  <a:lnTo>
                    <a:pt x="774741" y="5651500"/>
                  </a:lnTo>
                  <a:lnTo>
                    <a:pt x="746139" y="5562600"/>
                  </a:lnTo>
                  <a:lnTo>
                    <a:pt x="703538" y="5422900"/>
                  </a:lnTo>
                  <a:lnTo>
                    <a:pt x="675346" y="5334000"/>
                  </a:lnTo>
                  <a:lnTo>
                    <a:pt x="620276" y="5143500"/>
                  </a:lnTo>
                  <a:lnTo>
                    <a:pt x="584279" y="5029200"/>
                  </a:lnTo>
                  <a:lnTo>
                    <a:pt x="566512" y="4978400"/>
                  </a:lnTo>
                  <a:lnTo>
                    <a:pt x="548909" y="4914900"/>
                  </a:lnTo>
                  <a:lnTo>
                    <a:pt x="531474" y="4851400"/>
                  </a:lnTo>
                  <a:lnTo>
                    <a:pt x="514213" y="4800600"/>
                  </a:lnTo>
                  <a:lnTo>
                    <a:pt x="497131" y="4737100"/>
                  </a:lnTo>
                  <a:lnTo>
                    <a:pt x="480236" y="4686300"/>
                  </a:lnTo>
                  <a:lnTo>
                    <a:pt x="463532" y="4635500"/>
                  </a:lnTo>
                  <a:lnTo>
                    <a:pt x="447025" y="4572000"/>
                  </a:lnTo>
                  <a:lnTo>
                    <a:pt x="430722" y="4521200"/>
                  </a:lnTo>
                  <a:lnTo>
                    <a:pt x="414627" y="4457700"/>
                  </a:lnTo>
                  <a:lnTo>
                    <a:pt x="398747" y="4406900"/>
                  </a:lnTo>
                  <a:lnTo>
                    <a:pt x="383087" y="4356100"/>
                  </a:lnTo>
                  <a:lnTo>
                    <a:pt x="367653" y="4305300"/>
                  </a:lnTo>
                  <a:lnTo>
                    <a:pt x="352451" y="4241800"/>
                  </a:lnTo>
                  <a:lnTo>
                    <a:pt x="337487" y="4191000"/>
                  </a:lnTo>
                  <a:lnTo>
                    <a:pt x="322767" y="4140200"/>
                  </a:lnTo>
                  <a:lnTo>
                    <a:pt x="308296" y="4089400"/>
                  </a:lnTo>
                  <a:lnTo>
                    <a:pt x="294080" y="4038600"/>
                  </a:lnTo>
                  <a:lnTo>
                    <a:pt x="280125" y="3987800"/>
                  </a:lnTo>
                  <a:lnTo>
                    <a:pt x="266436" y="3937000"/>
                  </a:lnTo>
                  <a:lnTo>
                    <a:pt x="253020" y="3886200"/>
                  </a:lnTo>
                  <a:lnTo>
                    <a:pt x="239882" y="3835400"/>
                  </a:lnTo>
                  <a:lnTo>
                    <a:pt x="227028" y="3784600"/>
                  </a:lnTo>
                  <a:lnTo>
                    <a:pt x="214464" y="3733800"/>
                  </a:lnTo>
                  <a:lnTo>
                    <a:pt x="202195" y="3683000"/>
                  </a:lnTo>
                  <a:lnTo>
                    <a:pt x="190228" y="3632200"/>
                  </a:lnTo>
                  <a:lnTo>
                    <a:pt x="178568" y="3594100"/>
                  </a:lnTo>
                  <a:lnTo>
                    <a:pt x="167220" y="3543300"/>
                  </a:lnTo>
                  <a:lnTo>
                    <a:pt x="156192" y="3492500"/>
                  </a:lnTo>
                  <a:lnTo>
                    <a:pt x="145487" y="3441700"/>
                  </a:lnTo>
                  <a:lnTo>
                    <a:pt x="135113" y="3403600"/>
                  </a:lnTo>
                  <a:lnTo>
                    <a:pt x="125076" y="3352800"/>
                  </a:lnTo>
                  <a:lnTo>
                    <a:pt x="115379" y="3314700"/>
                  </a:lnTo>
                  <a:lnTo>
                    <a:pt x="106031" y="3263900"/>
                  </a:lnTo>
                  <a:lnTo>
                    <a:pt x="97036" y="3213100"/>
                  </a:lnTo>
                  <a:lnTo>
                    <a:pt x="88399" y="3175000"/>
                  </a:lnTo>
                  <a:lnTo>
                    <a:pt x="80128" y="3124200"/>
                  </a:lnTo>
                  <a:lnTo>
                    <a:pt x="72228" y="3086100"/>
                  </a:lnTo>
                  <a:lnTo>
                    <a:pt x="64704" y="3035300"/>
                  </a:lnTo>
                  <a:lnTo>
                    <a:pt x="57562" y="2997200"/>
                  </a:lnTo>
                  <a:lnTo>
                    <a:pt x="50808" y="2959100"/>
                  </a:lnTo>
                  <a:lnTo>
                    <a:pt x="44449" y="2908300"/>
                  </a:lnTo>
                  <a:lnTo>
                    <a:pt x="38488" y="2870200"/>
                  </a:lnTo>
                  <a:lnTo>
                    <a:pt x="32933" y="2832100"/>
                  </a:lnTo>
                  <a:lnTo>
                    <a:pt x="27790" y="2781300"/>
                  </a:lnTo>
                  <a:lnTo>
                    <a:pt x="23063" y="2743200"/>
                  </a:lnTo>
                  <a:lnTo>
                    <a:pt x="18759" y="2705100"/>
                  </a:lnTo>
                  <a:lnTo>
                    <a:pt x="14883" y="2667000"/>
                  </a:lnTo>
                  <a:lnTo>
                    <a:pt x="11442" y="2628900"/>
                  </a:lnTo>
                  <a:lnTo>
                    <a:pt x="8441" y="2578100"/>
                  </a:lnTo>
                  <a:lnTo>
                    <a:pt x="5886" y="2540000"/>
                  </a:lnTo>
                  <a:lnTo>
                    <a:pt x="3782" y="2501900"/>
                  </a:lnTo>
                  <a:lnTo>
                    <a:pt x="2136" y="2463800"/>
                  </a:lnTo>
                  <a:lnTo>
                    <a:pt x="953" y="2425700"/>
                  </a:lnTo>
                  <a:lnTo>
                    <a:pt x="239" y="2387600"/>
                  </a:lnTo>
                  <a:lnTo>
                    <a:pt x="0" y="2349500"/>
                  </a:lnTo>
                  <a:lnTo>
                    <a:pt x="375" y="2286000"/>
                  </a:lnTo>
                  <a:lnTo>
                    <a:pt x="1503" y="2235200"/>
                  </a:lnTo>
                  <a:lnTo>
                    <a:pt x="3381" y="2171700"/>
                  </a:lnTo>
                  <a:lnTo>
                    <a:pt x="6010" y="2108200"/>
                  </a:lnTo>
                  <a:lnTo>
                    <a:pt x="9389" y="2057400"/>
                  </a:lnTo>
                  <a:lnTo>
                    <a:pt x="13518" y="1993900"/>
                  </a:lnTo>
                  <a:lnTo>
                    <a:pt x="18395" y="1943100"/>
                  </a:lnTo>
                  <a:lnTo>
                    <a:pt x="24020" y="1879600"/>
                  </a:lnTo>
                  <a:lnTo>
                    <a:pt x="30394" y="1828800"/>
                  </a:lnTo>
                  <a:lnTo>
                    <a:pt x="37514" y="1778000"/>
                  </a:lnTo>
                  <a:lnTo>
                    <a:pt x="45382" y="1714500"/>
                  </a:lnTo>
                  <a:lnTo>
                    <a:pt x="53995" y="1663700"/>
                  </a:lnTo>
                  <a:lnTo>
                    <a:pt x="63355" y="1612900"/>
                  </a:lnTo>
                  <a:lnTo>
                    <a:pt x="73459" y="1562100"/>
                  </a:lnTo>
                  <a:lnTo>
                    <a:pt x="84308" y="1511300"/>
                  </a:lnTo>
                  <a:lnTo>
                    <a:pt x="95901" y="1460500"/>
                  </a:lnTo>
                  <a:lnTo>
                    <a:pt x="108238" y="1409700"/>
                  </a:lnTo>
                  <a:lnTo>
                    <a:pt x="121318" y="1358900"/>
                  </a:lnTo>
                  <a:lnTo>
                    <a:pt x="135140" y="1320800"/>
                  </a:lnTo>
                  <a:lnTo>
                    <a:pt x="149705" y="1270000"/>
                  </a:lnTo>
                  <a:lnTo>
                    <a:pt x="165010" y="1219200"/>
                  </a:lnTo>
                  <a:lnTo>
                    <a:pt x="181057" y="1181100"/>
                  </a:lnTo>
                  <a:lnTo>
                    <a:pt x="197844" y="1130300"/>
                  </a:lnTo>
                  <a:lnTo>
                    <a:pt x="215371" y="1092200"/>
                  </a:lnTo>
                  <a:lnTo>
                    <a:pt x="233637" y="1041400"/>
                  </a:lnTo>
                  <a:lnTo>
                    <a:pt x="252642" y="1003300"/>
                  </a:lnTo>
                  <a:lnTo>
                    <a:pt x="272385" y="965200"/>
                  </a:lnTo>
                  <a:lnTo>
                    <a:pt x="292866" y="914400"/>
                  </a:lnTo>
                  <a:lnTo>
                    <a:pt x="314084" y="876300"/>
                  </a:lnTo>
                  <a:lnTo>
                    <a:pt x="336039" y="838200"/>
                  </a:lnTo>
                  <a:lnTo>
                    <a:pt x="358730" y="800100"/>
                  </a:lnTo>
                  <a:lnTo>
                    <a:pt x="382157" y="762000"/>
                  </a:lnTo>
                  <a:lnTo>
                    <a:pt x="406318" y="723900"/>
                  </a:lnTo>
                  <a:lnTo>
                    <a:pt x="431214" y="685800"/>
                  </a:lnTo>
                  <a:lnTo>
                    <a:pt x="456845" y="647700"/>
                  </a:lnTo>
                  <a:lnTo>
                    <a:pt x="483208" y="622300"/>
                  </a:lnTo>
                  <a:lnTo>
                    <a:pt x="510305" y="584200"/>
                  </a:lnTo>
                  <a:lnTo>
                    <a:pt x="538134" y="546100"/>
                  </a:lnTo>
                  <a:lnTo>
                    <a:pt x="566695" y="520700"/>
                  </a:lnTo>
                  <a:lnTo>
                    <a:pt x="595987" y="482600"/>
                  </a:lnTo>
                  <a:lnTo>
                    <a:pt x="626010" y="457200"/>
                  </a:lnTo>
                  <a:lnTo>
                    <a:pt x="673981" y="406400"/>
                  </a:lnTo>
                  <a:lnTo>
                    <a:pt x="722797" y="368300"/>
                  </a:lnTo>
                  <a:lnTo>
                    <a:pt x="822562" y="292100"/>
                  </a:lnTo>
                  <a:lnTo>
                    <a:pt x="924490" y="215900"/>
                  </a:lnTo>
                  <a:lnTo>
                    <a:pt x="1027768" y="165100"/>
                  </a:lnTo>
                  <a:lnTo>
                    <a:pt x="1079659" y="127000"/>
                  </a:lnTo>
                  <a:lnTo>
                    <a:pt x="1131581" y="114300"/>
                  </a:lnTo>
                  <a:lnTo>
                    <a:pt x="1235116" y="63500"/>
                  </a:lnTo>
                  <a:lnTo>
                    <a:pt x="1286524" y="50800"/>
                  </a:lnTo>
                  <a:lnTo>
                    <a:pt x="1337558" y="25400"/>
                  </a:lnTo>
                  <a:lnTo>
                    <a:pt x="1438094" y="0"/>
                  </a:lnTo>
                  <a:lnTo>
                    <a:pt x="1462108" y="0"/>
                  </a:lnTo>
                  <a:lnTo>
                    <a:pt x="1462108" y="228600"/>
                  </a:lnTo>
                  <a:lnTo>
                    <a:pt x="1448939" y="228600"/>
                  </a:lnTo>
                  <a:lnTo>
                    <a:pt x="1397468" y="241300"/>
                  </a:lnTo>
                  <a:lnTo>
                    <a:pt x="1345545" y="266700"/>
                  </a:lnTo>
                  <a:lnTo>
                    <a:pt x="1293307" y="279400"/>
                  </a:lnTo>
                  <a:lnTo>
                    <a:pt x="1083944" y="381000"/>
                  </a:lnTo>
                  <a:lnTo>
                    <a:pt x="1032184" y="419100"/>
                  </a:lnTo>
                  <a:lnTo>
                    <a:pt x="980929" y="444500"/>
                  </a:lnTo>
                  <a:lnTo>
                    <a:pt x="930316" y="482600"/>
                  </a:lnTo>
                  <a:lnTo>
                    <a:pt x="880482" y="520700"/>
                  </a:lnTo>
                  <a:lnTo>
                    <a:pt x="831563" y="571500"/>
                  </a:lnTo>
                  <a:lnTo>
                    <a:pt x="783696" y="609600"/>
                  </a:lnTo>
                  <a:lnTo>
                    <a:pt x="754719" y="647700"/>
                  </a:lnTo>
                  <a:lnTo>
                    <a:pt x="726505" y="673100"/>
                  </a:lnTo>
                  <a:lnTo>
                    <a:pt x="699053" y="711200"/>
                  </a:lnTo>
                  <a:lnTo>
                    <a:pt x="672364" y="736600"/>
                  </a:lnTo>
                  <a:lnTo>
                    <a:pt x="646439" y="774700"/>
                  </a:lnTo>
                  <a:lnTo>
                    <a:pt x="621278" y="812800"/>
                  </a:lnTo>
                  <a:lnTo>
                    <a:pt x="596882" y="838200"/>
                  </a:lnTo>
                  <a:lnTo>
                    <a:pt x="573252" y="876300"/>
                  </a:lnTo>
                  <a:lnTo>
                    <a:pt x="550387" y="914400"/>
                  </a:lnTo>
                  <a:lnTo>
                    <a:pt x="528290" y="952500"/>
                  </a:lnTo>
                  <a:lnTo>
                    <a:pt x="506960" y="990600"/>
                  </a:lnTo>
                  <a:lnTo>
                    <a:pt x="486397" y="1028700"/>
                  </a:lnTo>
                  <a:lnTo>
                    <a:pt x="466603" y="1066800"/>
                  </a:lnTo>
                  <a:lnTo>
                    <a:pt x="447579" y="1117600"/>
                  </a:lnTo>
                  <a:lnTo>
                    <a:pt x="429323" y="1155700"/>
                  </a:lnTo>
                  <a:lnTo>
                    <a:pt x="411838" y="1193800"/>
                  </a:lnTo>
                  <a:lnTo>
                    <a:pt x="395124" y="1244600"/>
                  </a:lnTo>
                  <a:lnTo>
                    <a:pt x="379182" y="1282700"/>
                  </a:lnTo>
                  <a:lnTo>
                    <a:pt x="364011" y="1333500"/>
                  </a:lnTo>
                  <a:lnTo>
                    <a:pt x="349612" y="1371600"/>
                  </a:lnTo>
                  <a:lnTo>
                    <a:pt x="335987" y="1422400"/>
                  </a:lnTo>
                  <a:lnTo>
                    <a:pt x="323136" y="1473200"/>
                  </a:lnTo>
                  <a:lnTo>
                    <a:pt x="311059" y="1524000"/>
                  </a:lnTo>
                  <a:lnTo>
                    <a:pt x="299757" y="1574800"/>
                  </a:lnTo>
                  <a:lnTo>
                    <a:pt x="289230" y="1625600"/>
                  </a:lnTo>
                  <a:lnTo>
                    <a:pt x="279480" y="1676400"/>
                  </a:lnTo>
                  <a:lnTo>
                    <a:pt x="270506" y="1727200"/>
                  </a:lnTo>
                  <a:lnTo>
                    <a:pt x="262309" y="1778000"/>
                  </a:lnTo>
                  <a:lnTo>
                    <a:pt x="254890" y="1828800"/>
                  </a:lnTo>
                  <a:lnTo>
                    <a:pt x="248250" y="1879600"/>
                  </a:lnTo>
                  <a:lnTo>
                    <a:pt x="242389" y="1943100"/>
                  </a:lnTo>
                  <a:lnTo>
                    <a:pt x="237307" y="1993900"/>
                  </a:lnTo>
                  <a:lnTo>
                    <a:pt x="233006" y="2057400"/>
                  </a:lnTo>
                  <a:lnTo>
                    <a:pt x="229485" y="2108200"/>
                  </a:lnTo>
                  <a:lnTo>
                    <a:pt x="226746" y="2171700"/>
                  </a:lnTo>
                  <a:lnTo>
                    <a:pt x="224788" y="2235200"/>
                  </a:lnTo>
                  <a:lnTo>
                    <a:pt x="223613" y="2286000"/>
                  </a:lnTo>
                  <a:lnTo>
                    <a:pt x="223221" y="2349500"/>
                  </a:lnTo>
                  <a:lnTo>
                    <a:pt x="223474" y="2387600"/>
                  </a:lnTo>
                  <a:lnTo>
                    <a:pt x="224226" y="2425700"/>
                  </a:lnTo>
                  <a:lnTo>
                    <a:pt x="225472" y="2463800"/>
                  </a:lnTo>
                  <a:lnTo>
                    <a:pt x="227206" y="2501900"/>
                  </a:lnTo>
                  <a:lnTo>
                    <a:pt x="229420" y="2540000"/>
                  </a:lnTo>
                  <a:lnTo>
                    <a:pt x="232110" y="2578100"/>
                  </a:lnTo>
                  <a:lnTo>
                    <a:pt x="235268" y="2616200"/>
                  </a:lnTo>
                  <a:lnTo>
                    <a:pt x="238889" y="2667000"/>
                  </a:lnTo>
                  <a:lnTo>
                    <a:pt x="242966" y="2705100"/>
                  </a:lnTo>
                  <a:lnTo>
                    <a:pt x="247492" y="2743200"/>
                  </a:lnTo>
                  <a:lnTo>
                    <a:pt x="252462" y="2781300"/>
                  </a:lnTo>
                  <a:lnTo>
                    <a:pt x="257868" y="2832100"/>
                  </a:lnTo>
                  <a:lnTo>
                    <a:pt x="263706" y="2870200"/>
                  </a:lnTo>
                  <a:lnTo>
                    <a:pt x="269968" y="2908300"/>
                  </a:lnTo>
                  <a:lnTo>
                    <a:pt x="276648" y="2959100"/>
                  </a:lnTo>
                  <a:lnTo>
                    <a:pt x="283740" y="2997200"/>
                  </a:lnTo>
                  <a:lnTo>
                    <a:pt x="291238" y="3035300"/>
                  </a:lnTo>
                  <a:lnTo>
                    <a:pt x="299135" y="3086100"/>
                  </a:lnTo>
                  <a:lnTo>
                    <a:pt x="307425" y="3124200"/>
                  </a:lnTo>
                  <a:lnTo>
                    <a:pt x="316101" y="3175000"/>
                  </a:lnTo>
                  <a:lnTo>
                    <a:pt x="325158" y="3225800"/>
                  </a:lnTo>
                  <a:lnTo>
                    <a:pt x="334589" y="3263900"/>
                  </a:lnTo>
                  <a:lnTo>
                    <a:pt x="344388" y="3314700"/>
                  </a:lnTo>
                  <a:lnTo>
                    <a:pt x="354548" y="3365500"/>
                  </a:lnTo>
                  <a:lnTo>
                    <a:pt x="365063" y="3403600"/>
                  </a:lnTo>
                  <a:lnTo>
                    <a:pt x="375927" y="3454400"/>
                  </a:lnTo>
                  <a:lnTo>
                    <a:pt x="387134" y="3505200"/>
                  </a:lnTo>
                  <a:lnTo>
                    <a:pt x="398677" y="3556000"/>
                  </a:lnTo>
                  <a:lnTo>
                    <a:pt x="410550" y="3594100"/>
                  </a:lnTo>
                  <a:lnTo>
                    <a:pt x="422746" y="3644900"/>
                  </a:lnTo>
                  <a:lnTo>
                    <a:pt x="435260" y="3695700"/>
                  </a:lnTo>
                  <a:lnTo>
                    <a:pt x="448085" y="3746500"/>
                  </a:lnTo>
                  <a:lnTo>
                    <a:pt x="461214" y="3797300"/>
                  </a:lnTo>
                  <a:lnTo>
                    <a:pt x="474642" y="3848100"/>
                  </a:lnTo>
                  <a:lnTo>
                    <a:pt x="488362" y="3898900"/>
                  </a:lnTo>
                  <a:lnTo>
                    <a:pt x="502368" y="3949700"/>
                  </a:lnTo>
                  <a:lnTo>
                    <a:pt x="516653" y="4000500"/>
                  </a:lnTo>
                  <a:lnTo>
                    <a:pt x="531212" y="4064000"/>
                  </a:lnTo>
                  <a:lnTo>
                    <a:pt x="546038" y="4114800"/>
                  </a:lnTo>
                  <a:lnTo>
                    <a:pt x="561124" y="4165600"/>
                  </a:lnTo>
                  <a:lnTo>
                    <a:pt x="576464" y="4216400"/>
                  </a:lnTo>
                  <a:lnTo>
                    <a:pt x="592052" y="4279900"/>
                  </a:lnTo>
                  <a:lnTo>
                    <a:pt x="607882" y="4330700"/>
                  </a:lnTo>
                  <a:lnTo>
                    <a:pt x="623948" y="4381500"/>
                  </a:lnTo>
                  <a:lnTo>
                    <a:pt x="640242" y="4445000"/>
                  </a:lnTo>
                  <a:lnTo>
                    <a:pt x="656760" y="4495800"/>
                  </a:lnTo>
                  <a:lnTo>
                    <a:pt x="673494" y="4546600"/>
                  </a:lnTo>
                  <a:lnTo>
                    <a:pt x="690438" y="4610100"/>
                  </a:lnTo>
                  <a:lnTo>
                    <a:pt x="707585" y="4660900"/>
                  </a:lnTo>
                  <a:lnTo>
                    <a:pt x="724931" y="4724400"/>
                  </a:lnTo>
                  <a:lnTo>
                    <a:pt x="742467" y="4787900"/>
                  </a:lnTo>
                  <a:lnTo>
                    <a:pt x="760189" y="4838700"/>
                  </a:lnTo>
                  <a:lnTo>
                    <a:pt x="778089" y="4902200"/>
                  </a:lnTo>
                  <a:lnTo>
                    <a:pt x="796162" y="4965700"/>
                  </a:lnTo>
                  <a:lnTo>
                    <a:pt x="832799" y="5080000"/>
                  </a:lnTo>
                  <a:lnTo>
                    <a:pt x="932773" y="5410200"/>
                  </a:lnTo>
                  <a:lnTo>
                    <a:pt x="962266" y="5511800"/>
                  </a:lnTo>
                  <a:lnTo>
                    <a:pt x="991939" y="5600700"/>
                  </a:lnTo>
                  <a:lnTo>
                    <a:pt x="1021785" y="5702300"/>
                  </a:lnTo>
                  <a:lnTo>
                    <a:pt x="1051794" y="5803900"/>
                  </a:lnTo>
                  <a:lnTo>
                    <a:pt x="1081959" y="5905500"/>
                  </a:lnTo>
                  <a:lnTo>
                    <a:pt x="1112272" y="6007100"/>
                  </a:lnTo>
                  <a:lnTo>
                    <a:pt x="1142724" y="6108700"/>
                  </a:lnTo>
                  <a:lnTo>
                    <a:pt x="1086535" y="6108700"/>
                  </a:lnTo>
                  <a:lnTo>
                    <a:pt x="975105" y="6134100"/>
                  </a:lnTo>
                  <a:close/>
                </a:path>
              </a:pathLst>
            </a:custGeom>
            <a:solidFill>
              <a:srgbClr val="EC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81885" y="4176241"/>
              <a:ext cx="1506220" cy="6111240"/>
            </a:xfrm>
            <a:custGeom>
              <a:avLst/>
              <a:gdLst/>
              <a:ahLst/>
              <a:cxnLst/>
              <a:rect l="l" t="t" r="r" b="b"/>
              <a:pathLst>
                <a:path w="1506219" h="6111240">
                  <a:moveTo>
                    <a:pt x="1506114" y="6110757"/>
                  </a:moveTo>
                  <a:lnTo>
                    <a:pt x="0" y="6110757"/>
                  </a:lnTo>
                  <a:lnTo>
                    <a:pt x="133525" y="5999727"/>
                  </a:lnTo>
                  <a:lnTo>
                    <a:pt x="172891" y="5967872"/>
                  </a:lnTo>
                  <a:lnTo>
                    <a:pt x="212994" y="5937134"/>
                  </a:lnTo>
                  <a:lnTo>
                    <a:pt x="253810" y="5907521"/>
                  </a:lnTo>
                  <a:lnTo>
                    <a:pt x="295316" y="5879043"/>
                  </a:lnTo>
                  <a:lnTo>
                    <a:pt x="337488" y="5851707"/>
                  </a:lnTo>
                  <a:lnTo>
                    <a:pt x="380300" y="5825521"/>
                  </a:lnTo>
                  <a:lnTo>
                    <a:pt x="423730" y="5800495"/>
                  </a:lnTo>
                  <a:lnTo>
                    <a:pt x="467752" y="5776637"/>
                  </a:lnTo>
                  <a:lnTo>
                    <a:pt x="512344" y="5753954"/>
                  </a:lnTo>
                  <a:lnTo>
                    <a:pt x="557481" y="5732456"/>
                  </a:lnTo>
                  <a:lnTo>
                    <a:pt x="603138" y="5712150"/>
                  </a:lnTo>
                  <a:lnTo>
                    <a:pt x="649293" y="5693046"/>
                  </a:lnTo>
                  <a:lnTo>
                    <a:pt x="695920" y="5675152"/>
                  </a:lnTo>
                  <a:lnTo>
                    <a:pt x="742996" y="5658476"/>
                  </a:lnTo>
                  <a:lnTo>
                    <a:pt x="790497" y="5643026"/>
                  </a:lnTo>
                  <a:lnTo>
                    <a:pt x="838398" y="5628811"/>
                  </a:lnTo>
                  <a:lnTo>
                    <a:pt x="886676" y="5615840"/>
                  </a:lnTo>
                  <a:lnTo>
                    <a:pt x="935306" y="5604120"/>
                  </a:lnTo>
                  <a:lnTo>
                    <a:pt x="984264" y="5593660"/>
                  </a:lnTo>
                  <a:lnTo>
                    <a:pt x="1033527" y="5584470"/>
                  </a:lnTo>
                  <a:lnTo>
                    <a:pt x="1083070" y="5576556"/>
                  </a:lnTo>
                  <a:lnTo>
                    <a:pt x="1132870" y="5569927"/>
                  </a:lnTo>
                  <a:lnTo>
                    <a:pt x="1132765" y="5569717"/>
                  </a:lnTo>
                  <a:lnTo>
                    <a:pt x="1159707" y="5566679"/>
                  </a:lnTo>
                  <a:lnTo>
                    <a:pt x="1186729" y="5564035"/>
                  </a:lnTo>
                  <a:lnTo>
                    <a:pt x="1154855" y="5457243"/>
                  </a:lnTo>
                  <a:lnTo>
                    <a:pt x="1172130" y="5415267"/>
                  </a:lnTo>
                  <a:lnTo>
                    <a:pt x="1193040" y="5369577"/>
                  </a:lnTo>
                  <a:lnTo>
                    <a:pt x="1217012" y="5320925"/>
                  </a:lnTo>
                  <a:lnTo>
                    <a:pt x="1243472" y="5270059"/>
                  </a:lnTo>
                  <a:lnTo>
                    <a:pt x="1271846" y="5217730"/>
                  </a:lnTo>
                  <a:lnTo>
                    <a:pt x="1301561" y="5164689"/>
                  </a:lnTo>
                  <a:lnTo>
                    <a:pt x="1332043" y="5111685"/>
                  </a:lnTo>
                  <a:lnTo>
                    <a:pt x="1362719" y="5059468"/>
                  </a:lnTo>
                  <a:lnTo>
                    <a:pt x="1393015" y="5008789"/>
                  </a:lnTo>
                  <a:lnTo>
                    <a:pt x="1422359" y="4960397"/>
                  </a:lnTo>
                  <a:lnTo>
                    <a:pt x="1450175" y="4915044"/>
                  </a:lnTo>
                  <a:lnTo>
                    <a:pt x="1475891" y="4873478"/>
                  </a:lnTo>
                  <a:lnTo>
                    <a:pt x="1506114" y="4824937"/>
                  </a:lnTo>
                  <a:lnTo>
                    <a:pt x="1506114" y="5319732"/>
                  </a:lnTo>
                  <a:lnTo>
                    <a:pt x="1473485" y="5362293"/>
                  </a:lnTo>
                  <a:lnTo>
                    <a:pt x="1436243" y="5408515"/>
                  </a:lnTo>
                  <a:lnTo>
                    <a:pt x="1398852" y="5452134"/>
                  </a:lnTo>
                  <a:lnTo>
                    <a:pt x="1361737" y="5492153"/>
                  </a:lnTo>
                  <a:lnTo>
                    <a:pt x="1325321" y="5527576"/>
                  </a:lnTo>
                  <a:lnTo>
                    <a:pt x="1290030" y="5557407"/>
                  </a:lnTo>
                  <a:lnTo>
                    <a:pt x="1506114" y="5557407"/>
                  </a:lnTo>
                  <a:lnTo>
                    <a:pt x="1506114" y="6110757"/>
                  </a:lnTo>
                  <a:close/>
                </a:path>
                <a:path w="1506219" h="6111240">
                  <a:moveTo>
                    <a:pt x="1407321" y="4978414"/>
                  </a:moveTo>
                  <a:lnTo>
                    <a:pt x="1389123" y="4960422"/>
                  </a:lnTo>
                  <a:lnTo>
                    <a:pt x="1407321" y="4927911"/>
                  </a:lnTo>
                  <a:lnTo>
                    <a:pt x="1413002" y="4933593"/>
                  </a:lnTo>
                  <a:lnTo>
                    <a:pt x="1424258" y="4940326"/>
                  </a:lnTo>
                  <a:lnTo>
                    <a:pt x="1423206" y="4944535"/>
                  </a:lnTo>
                  <a:lnTo>
                    <a:pt x="1420413" y="4953261"/>
                  </a:lnTo>
                  <a:lnTo>
                    <a:pt x="1416407" y="4961711"/>
                  </a:lnTo>
                  <a:lnTo>
                    <a:pt x="1411830" y="4970043"/>
                  </a:lnTo>
                  <a:lnTo>
                    <a:pt x="1407321" y="4978414"/>
                  </a:lnTo>
                  <a:close/>
                </a:path>
                <a:path w="1506219" h="6111240">
                  <a:moveTo>
                    <a:pt x="1506114" y="5557407"/>
                  </a:moveTo>
                  <a:lnTo>
                    <a:pt x="1290030" y="5557407"/>
                  </a:lnTo>
                  <a:lnTo>
                    <a:pt x="1307860" y="5556822"/>
                  </a:lnTo>
                  <a:lnTo>
                    <a:pt x="1343521" y="5556046"/>
                  </a:lnTo>
                  <a:lnTo>
                    <a:pt x="1361351" y="5555934"/>
                  </a:lnTo>
                  <a:lnTo>
                    <a:pt x="1506114" y="5555934"/>
                  </a:lnTo>
                  <a:lnTo>
                    <a:pt x="1506114" y="5557407"/>
                  </a:lnTo>
                  <a:close/>
                </a:path>
                <a:path w="1506219" h="6111240">
                  <a:moveTo>
                    <a:pt x="1327833" y="3163892"/>
                  </a:moveTo>
                  <a:lnTo>
                    <a:pt x="915433" y="3163892"/>
                  </a:lnTo>
                  <a:lnTo>
                    <a:pt x="1506114" y="2233781"/>
                  </a:lnTo>
                  <a:lnTo>
                    <a:pt x="1506114" y="2913187"/>
                  </a:lnTo>
                  <a:lnTo>
                    <a:pt x="1327833" y="3163892"/>
                  </a:lnTo>
                  <a:close/>
                </a:path>
                <a:path w="1506219" h="6111240">
                  <a:moveTo>
                    <a:pt x="1162535" y="2547653"/>
                  </a:moveTo>
                  <a:lnTo>
                    <a:pt x="1141418" y="2514550"/>
                  </a:lnTo>
                  <a:lnTo>
                    <a:pt x="1132488" y="2494704"/>
                  </a:lnTo>
                  <a:lnTo>
                    <a:pt x="1115965" y="2475292"/>
                  </a:lnTo>
                  <a:lnTo>
                    <a:pt x="1093001" y="2453592"/>
                  </a:lnTo>
                  <a:lnTo>
                    <a:pt x="1119339" y="2451394"/>
                  </a:lnTo>
                  <a:lnTo>
                    <a:pt x="1138498" y="2449501"/>
                  </a:lnTo>
                  <a:lnTo>
                    <a:pt x="1152765" y="2448576"/>
                  </a:lnTo>
                  <a:lnTo>
                    <a:pt x="1164428" y="2449278"/>
                  </a:lnTo>
                  <a:lnTo>
                    <a:pt x="1203981" y="2466533"/>
                  </a:lnTo>
                  <a:lnTo>
                    <a:pt x="1205988" y="2476265"/>
                  </a:lnTo>
                  <a:lnTo>
                    <a:pt x="1204652" y="2488207"/>
                  </a:lnTo>
                  <a:lnTo>
                    <a:pt x="1181285" y="2531450"/>
                  </a:lnTo>
                  <a:lnTo>
                    <a:pt x="1172127" y="2539976"/>
                  </a:lnTo>
                  <a:lnTo>
                    <a:pt x="1162535" y="2547653"/>
                  </a:lnTo>
                  <a:close/>
                </a:path>
                <a:path w="1506219" h="6111240">
                  <a:moveTo>
                    <a:pt x="715880" y="4004342"/>
                  </a:moveTo>
                  <a:lnTo>
                    <a:pt x="700288" y="3951636"/>
                  </a:lnTo>
                  <a:lnTo>
                    <a:pt x="684891" y="3899306"/>
                  </a:lnTo>
                  <a:lnTo>
                    <a:pt x="669691" y="3847354"/>
                  </a:lnTo>
                  <a:lnTo>
                    <a:pt x="654690" y="3795780"/>
                  </a:lnTo>
                  <a:lnTo>
                    <a:pt x="639889" y="3744587"/>
                  </a:lnTo>
                  <a:lnTo>
                    <a:pt x="625291" y="3693778"/>
                  </a:lnTo>
                  <a:lnTo>
                    <a:pt x="610896" y="3643352"/>
                  </a:lnTo>
                  <a:lnTo>
                    <a:pt x="751015" y="3422824"/>
                  </a:lnTo>
                  <a:lnTo>
                    <a:pt x="720842" y="3382734"/>
                  </a:lnTo>
                  <a:lnTo>
                    <a:pt x="599496" y="3222904"/>
                  </a:lnTo>
                  <a:lnTo>
                    <a:pt x="446478" y="3024168"/>
                  </a:lnTo>
                  <a:lnTo>
                    <a:pt x="434102" y="2972453"/>
                  </a:lnTo>
                  <a:lnTo>
                    <a:pt x="422101" y="2921217"/>
                  </a:lnTo>
                  <a:lnTo>
                    <a:pt x="410482" y="2870460"/>
                  </a:lnTo>
                  <a:lnTo>
                    <a:pt x="399253" y="2820180"/>
                  </a:lnTo>
                  <a:lnTo>
                    <a:pt x="388424" y="2770378"/>
                  </a:lnTo>
                  <a:lnTo>
                    <a:pt x="378002" y="2721053"/>
                  </a:lnTo>
                  <a:lnTo>
                    <a:pt x="367995" y="2672203"/>
                  </a:lnTo>
                  <a:lnTo>
                    <a:pt x="358411" y="2623829"/>
                  </a:lnTo>
                  <a:lnTo>
                    <a:pt x="349259" y="2575929"/>
                  </a:lnTo>
                  <a:lnTo>
                    <a:pt x="340547" y="2528504"/>
                  </a:lnTo>
                  <a:lnTo>
                    <a:pt x="477672" y="2676287"/>
                  </a:lnTo>
                  <a:lnTo>
                    <a:pt x="613604" y="2825183"/>
                  </a:lnTo>
                  <a:lnTo>
                    <a:pt x="748410" y="2975120"/>
                  </a:lnTo>
                  <a:lnTo>
                    <a:pt x="915433" y="3163892"/>
                  </a:lnTo>
                  <a:lnTo>
                    <a:pt x="1327833" y="3163892"/>
                  </a:lnTo>
                  <a:lnTo>
                    <a:pt x="1141391" y="3423139"/>
                  </a:lnTo>
                  <a:lnTo>
                    <a:pt x="1369574" y="3688384"/>
                  </a:lnTo>
                  <a:lnTo>
                    <a:pt x="949411" y="3688384"/>
                  </a:lnTo>
                  <a:lnTo>
                    <a:pt x="715880" y="4004342"/>
                  </a:lnTo>
                  <a:close/>
                </a:path>
                <a:path w="1506219" h="6111240">
                  <a:moveTo>
                    <a:pt x="1506114" y="4428544"/>
                  </a:moveTo>
                  <a:lnTo>
                    <a:pt x="1430013" y="4329124"/>
                  </a:lnTo>
                  <a:lnTo>
                    <a:pt x="1278947" y="4129523"/>
                  </a:lnTo>
                  <a:lnTo>
                    <a:pt x="949411" y="3688384"/>
                  </a:lnTo>
                  <a:lnTo>
                    <a:pt x="1369574" y="3688384"/>
                  </a:lnTo>
                  <a:lnTo>
                    <a:pt x="1506114" y="3848017"/>
                  </a:lnTo>
                  <a:lnTo>
                    <a:pt x="1506114" y="4428544"/>
                  </a:lnTo>
                  <a:close/>
                </a:path>
                <a:path w="1506219" h="6111240">
                  <a:moveTo>
                    <a:pt x="941890" y="3898865"/>
                  </a:moveTo>
                  <a:lnTo>
                    <a:pt x="905029" y="3894170"/>
                  </a:lnTo>
                  <a:lnTo>
                    <a:pt x="866413" y="3880084"/>
                  </a:lnTo>
                  <a:lnTo>
                    <a:pt x="905029" y="3865999"/>
                  </a:lnTo>
                  <a:lnTo>
                    <a:pt x="941890" y="3861303"/>
                  </a:lnTo>
                  <a:lnTo>
                    <a:pt x="978750" y="3865999"/>
                  </a:lnTo>
                  <a:lnTo>
                    <a:pt x="1017367" y="3880084"/>
                  </a:lnTo>
                  <a:lnTo>
                    <a:pt x="978750" y="3894170"/>
                  </a:lnTo>
                  <a:lnTo>
                    <a:pt x="941890" y="3898865"/>
                  </a:lnTo>
                  <a:close/>
                </a:path>
                <a:path w="1506219" h="6111240">
                  <a:moveTo>
                    <a:pt x="1051318" y="4348602"/>
                  </a:moveTo>
                  <a:lnTo>
                    <a:pt x="1024444" y="4338814"/>
                  </a:lnTo>
                  <a:lnTo>
                    <a:pt x="993172" y="4315986"/>
                  </a:lnTo>
                  <a:lnTo>
                    <a:pt x="1090582" y="4255909"/>
                  </a:lnTo>
                  <a:lnTo>
                    <a:pt x="1101974" y="4270295"/>
                  </a:lnTo>
                  <a:lnTo>
                    <a:pt x="1107321" y="4288696"/>
                  </a:lnTo>
                  <a:lnTo>
                    <a:pt x="1105034" y="4309247"/>
                  </a:lnTo>
                  <a:lnTo>
                    <a:pt x="1093527" y="4330085"/>
                  </a:lnTo>
                  <a:lnTo>
                    <a:pt x="1074208" y="4345607"/>
                  </a:lnTo>
                  <a:lnTo>
                    <a:pt x="1051318" y="4348602"/>
                  </a:lnTo>
                  <a:close/>
                </a:path>
                <a:path w="1506219" h="6111240">
                  <a:moveTo>
                    <a:pt x="1252896" y="62181"/>
                  </a:moveTo>
                  <a:lnTo>
                    <a:pt x="1250266" y="60077"/>
                  </a:lnTo>
                  <a:lnTo>
                    <a:pt x="1241064" y="46795"/>
                  </a:lnTo>
                  <a:lnTo>
                    <a:pt x="1238182" y="29657"/>
                  </a:lnTo>
                  <a:lnTo>
                    <a:pt x="1241553" y="13130"/>
                  </a:lnTo>
                  <a:lnTo>
                    <a:pt x="1251108" y="1683"/>
                  </a:lnTo>
                  <a:lnTo>
                    <a:pt x="1253843" y="0"/>
                  </a:lnTo>
                  <a:lnTo>
                    <a:pt x="1259524" y="526"/>
                  </a:lnTo>
                  <a:lnTo>
                    <a:pt x="1262048" y="2525"/>
                  </a:lnTo>
                  <a:lnTo>
                    <a:pt x="1271240" y="15826"/>
                  </a:lnTo>
                  <a:lnTo>
                    <a:pt x="1274119" y="32945"/>
                  </a:lnTo>
                  <a:lnTo>
                    <a:pt x="1270806" y="49531"/>
                  </a:lnTo>
                  <a:lnTo>
                    <a:pt x="1261670" y="60918"/>
                  </a:lnTo>
                  <a:lnTo>
                    <a:pt x="1257630" y="60918"/>
                  </a:lnTo>
                  <a:lnTo>
                    <a:pt x="1252896" y="62181"/>
                  </a:lnTo>
                  <a:close/>
                </a:path>
                <a:path w="1506219" h="6111240">
                  <a:moveTo>
                    <a:pt x="1261417" y="61234"/>
                  </a:moveTo>
                  <a:lnTo>
                    <a:pt x="1257630" y="60918"/>
                  </a:lnTo>
                  <a:lnTo>
                    <a:pt x="1261670" y="60918"/>
                  </a:lnTo>
                  <a:lnTo>
                    <a:pt x="1261417" y="61234"/>
                  </a:lnTo>
                  <a:close/>
                </a:path>
                <a:path w="1506219" h="6111240">
                  <a:moveTo>
                    <a:pt x="1506114" y="1646686"/>
                  </a:moveTo>
                  <a:lnTo>
                    <a:pt x="1359961" y="1433483"/>
                  </a:lnTo>
                  <a:lnTo>
                    <a:pt x="1331539" y="1392524"/>
                  </a:lnTo>
                  <a:lnTo>
                    <a:pt x="1302929" y="1351704"/>
                  </a:lnTo>
                  <a:lnTo>
                    <a:pt x="1274086" y="1311056"/>
                  </a:lnTo>
                  <a:lnTo>
                    <a:pt x="1244960" y="1270616"/>
                  </a:lnTo>
                  <a:lnTo>
                    <a:pt x="1215507" y="1230418"/>
                  </a:lnTo>
                  <a:lnTo>
                    <a:pt x="1185677" y="1190497"/>
                  </a:lnTo>
                  <a:lnTo>
                    <a:pt x="1155027" y="1150362"/>
                  </a:lnTo>
                  <a:lnTo>
                    <a:pt x="1123935" y="1110507"/>
                  </a:lnTo>
                  <a:lnTo>
                    <a:pt x="1092405" y="1070942"/>
                  </a:lnTo>
                  <a:lnTo>
                    <a:pt x="1060440" y="1031681"/>
                  </a:lnTo>
                  <a:lnTo>
                    <a:pt x="1028042" y="992737"/>
                  </a:lnTo>
                  <a:lnTo>
                    <a:pt x="995214" y="954123"/>
                  </a:lnTo>
                  <a:lnTo>
                    <a:pt x="961959" y="915850"/>
                  </a:lnTo>
                  <a:lnTo>
                    <a:pt x="928280" y="877932"/>
                  </a:lnTo>
                  <a:lnTo>
                    <a:pt x="894179" y="840381"/>
                  </a:lnTo>
                  <a:lnTo>
                    <a:pt x="859660" y="803211"/>
                  </a:lnTo>
                  <a:lnTo>
                    <a:pt x="824726" y="766433"/>
                  </a:lnTo>
                  <a:lnTo>
                    <a:pt x="789379" y="730061"/>
                  </a:lnTo>
                  <a:lnTo>
                    <a:pt x="753622" y="694107"/>
                  </a:lnTo>
                  <a:lnTo>
                    <a:pt x="717458" y="658584"/>
                  </a:lnTo>
                  <a:lnTo>
                    <a:pt x="680890" y="623505"/>
                  </a:lnTo>
                  <a:lnTo>
                    <a:pt x="643921" y="588881"/>
                  </a:lnTo>
                  <a:lnTo>
                    <a:pt x="606553" y="554727"/>
                  </a:lnTo>
                  <a:lnTo>
                    <a:pt x="568789" y="521055"/>
                  </a:lnTo>
                  <a:lnTo>
                    <a:pt x="530633" y="487877"/>
                  </a:lnTo>
                  <a:lnTo>
                    <a:pt x="555391" y="440737"/>
                  </a:lnTo>
                  <a:lnTo>
                    <a:pt x="581251" y="394833"/>
                  </a:lnTo>
                  <a:lnTo>
                    <a:pt x="608214" y="350172"/>
                  </a:lnTo>
                  <a:lnTo>
                    <a:pt x="636277" y="306759"/>
                  </a:lnTo>
                  <a:lnTo>
                    <a:pt x="665440" y="264600"/>
                  </a:lnTo>
                  <a:lnTo>
                    <a:pt x="695701" y="223700"/>
                  </a:lnTo>
                  <a:lnTo>
                    <a:pt x="727059" y="184065"/>
                  </a:lnTo>
                  <a:lnTo>
                    <a:pt x="759512" y="145701"/>
                  </a:lnTo>
                  <a:lnTo>
                    <a:pt x="793060" y="108613"/>
                  </a:lnTo>
                  <a:lnTo>
                    <a:pt x="827702" y="72808"/>
                  </a:lnTo>
                  <a:lnTo>
                    <a:pt x="830331" y="70388"/>
                  </a:lnTo>
                  <a:lnTo>
                    <a:pt x="831594" y="69125"/>
                  </a:lnTo>
                  <a:lnTo>
                    <a:pt x="869516" y="104149"/>
                  </a:lnTo>
                  <a:lnTo>
                    <a:pt x="906964" y="139681"/>
                  </a:lnTo>
                  <a:lnTo>
                    <a:pt x="943957" y="175704"/>
                  </a:lnTo>
                  <a:lnTo>
                    <a:pt x="980512" y="212200"/>
                  </a:lnTo>
                  <a:lnTo>
                    <a:pt x="1016646" y="249150"/>
                  </a:lnTo>
                  <a:lnTo>
                    <a:pt x="1052377" y="286536"/>
                  </a:lnTo>
                  <a:lnTo>
                    <a:pt x="1087723" y="324339"/>
                  </a:lnTo>
                  <a:lnTo>
                    <a:pt x="1122700" y="362542"/>
                  </a:lnTo>
                  <a:lnTo>
                    <a:pt x="1157328" y="401125"/>
                  </a:lnTo>
                  <a:lnTo>
                    <a:pt x="1191623" y="440071"/>
                  </a:lnTo>
                  <a:lnTo>
                    <a:pt x="1225602" y="479361"/>
                  </a:lnTo>
                  <a:lnTo>
                    <a:pt x="1259285" y="518977"/>
                  </a:lnTo>
                  <a:lnTo>
                    <a:pt x="1292687" y="558900"/>
                  </a:lnTo>
                  <a:lnTo>
                    <a:pt x="1325827" y="599113"/>
                  </a:lnTo>
                  <a:lnTo>
                    <a:pt x="1358722" y="639596"/>
                  </a:lnTo>
                  <a:lnTo>
                    <a:pt x="1381909" y="639596"/>
                  </a:lnTo>
                  <a:lnTo>
                    <a:pt x="1392612" y="642774"/>
                  </a:lnTo>
                  <a:lnTo>
                    <a:pt x="1409438" y="655733"/>
                  </a:lnTo>
                  <a:lnTo>
                    <a:pt x="1422655" y="673486"/>
                  </a:lnTo>
                  <a:lnTo>
                    <a:pt x="1433515" y="694307"/>
                  </a:lnTo>
                  <a:lnTo>
                    <a:pt x="1425415" y="697884"/>
                  </a:lnTo>
                  <a:lnTo>
                    <a:pt x="1418156" y="702724"/>
                  </a:lnTo>
                  <a:lnTo>
                    <a:pt x="1410793" y="704934"/>
                  </a:lnTo>
                  <a:lnTo>
                    <a:pt x="1442043" y="744656"/>
                  </a:lnTo>
                  <a:lnTo>
                    <a:pt x="1473120" y="784568"/>
                  </a:lnTo>
                  <a:lnTo>
                    <a:pt x="1504039" y="824654"/>
                  </a:lnTo>
                  <a:lnTo>
                    <a:pt x="1506114" y="827367"/>
                  </a:lnTo>
                  <a:lnTo>
                    <a:pt x="1506114" y="1646686"/>
                  </a:lnTo>
                  <a:close/>
                </a:path>
                <a:path w="1506219" h="6111240">
                  <a:moveTo>
                    <a:pt x="1381909" y="639596"/>
                  </a:moveTo>
                  <a:lnTo>
                    <a:pt x="1358722" y="639596"/>
                  </a:lnTo>
                  <a:lnTo>
                    <a:pt x="1362824" y="637492"/>
                  </a:lnTo>
                  <a:lnTo>
                    <a:pt x="1367032" y="635913"/>
                  </a:lnTo>
                  <a:lnTo>
                    <a:pt x="1370924" y="636334"/>
                  </a:lnTo>
                  <a:lnTo>
                    <a:pt x="1381909" y="639596"/>
                  </a:lnTo>
                  <a:close/>
                </a:path>
              </a:pathLst>
            </a:custGeom>
            <a:solidFill>
              <a:srgbClr val="B58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5685428" y="0"/>
            <a:ext cx="2602865" cy="2496185"/>
            <a:chOff x="15685428" y="0"/>
            <a:chExt cx="2602865" cy="249618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708" y="0"/>
              <a:ext cx="2599292" cy="24958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685428" y="345812"/>
              <a:ext cx="2602865" cy="2031364"/>
            </a:xfrm>
            <a:custGeom>
              <a:avLst/>
              <a:gdLst/>
              <a:ahLst/>
              <a:cxnLst/>
              <a:rect l="l" t="t" r="r" b="b"/>
              <a:pathLst>
                <a:path w="2602865" h="2031364">
                  <a:moveTo>
                    <a:pt x="1647589" y="1974364"/>
                  </a:moveTo>
                  <a:lnTo>
                    <a:pt x="1646293" y="1972302"/>
                  </a:lnTo>
                  <a:lnTo>
                    <a:pt x="1645250" y="1971259"/>
                  </a:lnTo>
                  <a:lnTo>
                    <a:pt x="1647361" y="1970216"/>
                  </a:lnTo>
                  <a:lnTo>
                    <a:pt x="1649394" y="1968816"/>
                  </a:lnTo>
                  <a:lnTo>
                    <a:pt x="1652420" y="1968129"/>
                  </a:lnTo>
                  <a:lnTo>
                    <a:pt x="1653716" y="1970216"/>
                  </a:lnTo>
                  <a:lnTo>
                    <a:pt x="1654784" y="1971259"/>
                  </a:lnTo>
                  <a:lnTo>
                    <a:pt x="1652674" y="1972302"/>
                  </a:lnTo>
                  <a:lnTo>
                    <a:pt x="1650615" y="1973702"/>
                  </a:lnTo>
                  <a:lnTo>
                    <a:pt x="1648377" y="1974211"/>
                  </a:lnTo>
                  <a:lnTo>
                    <a:pt x="1647589" y="1974364"/>
                  </a:lnTo>
                  <a:close/>
                </a:path>
                <a:path w="2602865" h="2031364">
                  <a:moveTo>
                    <a:pt x="2407802" y="742520"/>
                  </a:moveTo>
                  <a:lnTo>
                    <a:pt x="2405819" y="741986"/>
                  </a:lnTo>
                  <a:lnTo>
                    <a:pt x="2404421" y="741986"/>
                  </a:lnTo>
                  <a:lnTo>
                    <a:pt x="2402947" y="740128"/>
                  </a:lnTo>
                  <a:lnTo>
                    <a:pt x="2399820" y="737304"/>
                  </a:lnTo>
                  <a:lnTo>
                    <a:pt x="2403633" y="730891"/>
                  </a:lnTo>
                  <a:lnTo>
                    <a:pt x="2406353" y="734759"/>
                  </a:lnTo>
                  <a:lnTo>
                    <a:pt x="2408565" y="737864"/>
                  </a:lnTo>
                  <a:lnTo>
                    <a:pt x="2409251" y="738780"/>
                  </a:lnTo>
                  <a:lnTo>
                    <a:pt x="2409226" y="741121"/>
                  </a:lnTo>
                  <a:lnTo>
                    <a:pt x="2407802" y="742520"/>
                  </a:lnTo>
                  <a:close/>
                </a:path>
                <a:path w="2602865" h="2031364">
                  <a:moveTo>
                    <a:pt x="2414768" y="750562"/>
                  </a:moveTo>
                  <a:lnTo>
                    <a:pt x="2412353" y="749264"/>
                  </a:lnTo>
                  <a:lnTo>
                    <a:pt x="2410294" y="747864"/>
                  </a:lnTo>
                  <a:lnTo>
                    <a:pt x="2408107" y="745243"/>
                  </a:lnTo>
                  <a:lnTo>
                    <a:pt x="2408133" y="742826"/>
                  </a:lnTo>
                  <a:lnTo>
                    <a:pt x="2409531" y="741426"/>
                  </a:lnTo>
                  <a:lnTo>
                    <a:pt x="2411972" y="741401"/>
                  </a:lnTo>
                  <a:lnTo>
                    <a:pt x="2414641" y="743538"/>
                  </a:lnTo>
                  <a:lnTo>
                    <a:pt x="2415937" y="745625"/>
                  </a:lnTo>
                  <a:lnTo>
                    <a:pt x="2417437" y="747457"/>
                  </a:lnTo>
                  <a:lnTo>
                    <a:pt x="2416319" y="748551"/>
                  </a:lnTo>
                  <a:lnTo>
                    <a:pt x="2414768" y="750562"/>
                  </a:lnTo>
                  <a:close/>
                </a:path>
                <a:path w="2602865" h="2031364">
                  <a:moveTo>
                    <a:pt x="2308476" y="1052822"/>
                  </a:moveTo>
                  <a:lnTo>
                    <a:pt x="2307408" y="1050736"/>
                  </a:lnTo>
                  <a:lnTo>
                    <a:pt x="2305985" y="1048725"/>
                  </a:lnTo>
                  <a:lnTo>
                    <a:pt x="2305476" y="1046511"/>
                  </a:lnTo>
                  <a:lnTo>
                    <a:pt x="2305324" y="1045723"/>
                  </a:lnTo>
                  <a:lnTo>
                    <a:pt x="2307408" y="1044450"/>
                  </a:lnTo>
                  <a:lnTo>
                    <a:pt x="2308476" y="1043407"/>
                  </a:lnTo>
                  <a:lnTo>
                    <a:pt x="2311857" y="1049489"/>
                  </a:lnTo>
                  <a:lnTo>
                    <a:pt x="2308476" y="1052822"/>
                  </a:lnTo>
                  <a:close/>
                </a:path>
                <a:path w="2602865" h="2031364">
                  <a:moveTo>
                    <a:pt x="2279850" y="327504"/>
                  </a:moveTo>
                  <a:lnTo>
                    <a:pt x="2278782" y="326460"/>
                  </a:lnTo>
                  <a:lnTo>
                    <a:pt x="2276672" y="325188"/>
                  </a:lnTo>
                  <a:lnTo>
                    <a:pt x="2277359" y="322185"/>
                  </a:lnTo>
                  <a:lnTo>
                    <a:pt x="2278782" y="320175"/>
                  </a:lnTo>
                  <a:lnTo>
                    <a:pt x="2279850" y="318088"/>
                  </a:lnTo>
                  <a:lnTo>
                    <a:pt x="2283231" y="321447"/>
                  </a:lnTo>
                  <a:lnTo>
                    <a:pt x="2279850" y="327504"/>
                  </a:lnTo>
                  <a:close/>
                </a:path>
                <a:path w="2602865" h="2031364">
                  <a:moveTo>
                    <a:pt x="2554160" y="24480"/>
                  </a:moveTo>
                  <a:lnTo>
                    <a:pt x="2552889" y="22418"/>
                  </a:lnTo>
                  <a:lnTo>
                    <a:pt x="2551821" y="21375"/>
                  </a:lnTo>
                  <a:lnTo>
                    <a:pt x="2553881" y="20230"/>
                  </a:lnTo>
                  <a:lnTo>
                    <a:pt x="2555965" y="19110"/>
                  </a:lnTo>
                  <a:lnTo>
                    <a:pt x="2557948" y="18016"/>
                  </a:lnTo>
                  <a:lnTo>
                    <a:pt x="2559245" y="19263"/>
                  </a:lnTo>
                  <a:lnTo>
                    <a:pt x="2561355" y="21375"/>
                  </a:lnTo>
                  <a:lnTo>
                    <a:pt x="2559245" y="22418"/>
                  </a:lnTo>
                  <a:lnTo>
                    <a:pt x="2557211" y="23818"/>
                  </a:lnTo>
                  <a:lnTo>
                    <a:pt x="2554160" y="24480"/>
                  </a:lnTo>
                  <a:close/>
                </a:path>
                <a:path w="2602865" h="2031364">
                  <a:moveTo>
                    <a:pt x="2449190" y="373029"/>
                  </a:moveTo>
                  <a:lnTo>
                    <a:pt x="2447919" y="370942"/>
                  </a:lnTo>
                  <a:lnTo>
                    <a:pt x="2446851" y="369899"/>
                  </a:lnTo>
                  <a:lnTo>
                    <a:pt x="2452978" y="366540"/>
                  </a:lnTo>
                  <a:lnTo>
                    <a:pt x="2456385" y="369899"/>
                  </a:lnTo>
                  <a:lnTo>
                    <a:pt x="2454275" y="370942"/>
                  </a:lnTo>
                  <a:lnTo>
                    <a:pt x="2452241" y="372341"/>
                  </a:lnTo>
                  <a:lnTo>
                    <a:pt x="2449190" y="373029"/>
                  </a:lnTo>
                  <a:close/>
                </a:path>
                <a:path w="2602865" h="2031364">
                  <a:moveTo>
                    <a:pt x="2251199" y="270986"/>
                  </a:moveTo>
                  <a:lnTo>
                    <a:pt x="2250157" y="268899"/>
                  </a:lnTo>
                  <a:lnTo>
                    <a:pt x="2248733" y="266889"/>
                  </a:lnTo>
                  <a:lnTo>
                    <a:pt x="2248046" y="263886"/>
                  </a:lnTo>
                  <a:lnTo>
                    <a:pt x="2250157" y="262614"/>
                  </a:lnTo>
                  <a:lnTo>
                    <a:pt x="2251199" y="261570"/>
                  </a:lnTo>
                  <a:lnTo>
                    <a:pt x="2254605" y="267627"/>
                  </a:lnTo>
                  <a:lnTo>
                    <a:pt x="2253334" y="268899"/>
                  </a:lnTo>
                  <a:lnTo>
                    <a:pt x="2251199" y="270986"/>
                  </a:lnTo>
                  <a:close/>
                </a:path>
                <a:path w="2602865" h="2031364">
                  <a:moveTo>
                    <a:pt x="2554160" y="457793"/>
                  </a:moveTo>
                  <a:lnTo>
                    <a:pt x="2552889" y="455732"/>
                  </a:lnTo>
                  <a:lnTo>
                    <a:pt x="2551821" y="454688"/>
                  </a:lnTo>
                  <a:lnTo>
                    <a:pt x="2553881" y="453543"/>
                  </a:lnTo>
                  <a:lnTo>
                    <a:pt x="2555965" y="452423"/>
                  </a:lnTo>
                  <a:lnTo>
                    <a:pt x="2557948" y="451329"/>
                  </a:lnTo>
                  <a:lnTo>
                    <a:pt x="2559245" y="452576"/>
                  </a:lnTo>
                  <a:lnTo>
                    <a:pt x="2560287" y="453645"/>
                  </a:lnTo>
                  <a:lnTo>
                    <a:pt x="2561355" y="454688"/>
                  </a:lnTo>
                  <a:lnTo>
                    <a:pt x="2559245" y="455732"/>
                  </a:lnTo>
                  <a:lnTo>
                    <a:pt x="2557211" y="457131"/>
                  </a:lnTo>
                  <a:lnTo>
                    <a:pt x="2554160" y="457793"/>
                  </a:lnTo>
                  <a:close/>
                </a:path>
                <a:path w="2602865" h="2031364">
                  <a:moveTo>
                    <a:pt x="1535501" y="478227"/>
                  </a:moveTo>
                  <a:lnTo>
                    <a:pt x="1532094" y="474868"/>
                  </a:lnTo>
                  <a:lnTo>
                    <a:pt x="1533213" y="472908"/>
                  </a:lnTo>
                  <a:lnTo>
                    <a:pt x="1535501" y="468811"/>
                  </a:lnTo>
                  <a:lnTo>
                    <a:pt x="1536569" y="469855"/>
                  </a:lnTo>
                  <a:lnTo>
                    <a:pt x="1538653" y="471127"/>
                  </a:lnTo>
                  <a:lnTo>
                    <a:pt x="1537992" y="474130"/>
                  </a:lnTo>
                  <a:lnTo>
                    <a:pt x="1536569" y="476140"/>
                  </a:lnTo>
                  <a:lnTo>
                    <a:pt x="1535501" y="478227"/>
                  </a:lnTo>
                  <a:close/>
                </a:path>
                <a:path w="2602865" h="2031364">
                  <a:moveTo>
                    <a:pt x="1517781" y="467463"/>
                  </a:moveTo>
                  <a:lnTo>
                    <a:pt x="1511655" y="464104"/>
                  </a:lnTo>
                  <a:lnTo>
                    <a:pt x="1512697" y="463035"/>
                  </a:lnTo>
                  <a:lnTo>
                    <a:pt x="1513993" y="460974"/>
                  </a:lnTo>
                  <a:lnTo>
                    <a:pt x="1517019" y="461635"/>
                  </a:lnTo>
                  <a:lnTo>
                    <a:pt x="1519053" y="463035"/>
                  </a:lnTo>
                  <a:lnTo>
                    <a:pt x="1521188" y="464104"/>
                  </a:lnTo>
                  <a:lnTo>
                    <a:pt x="1517781" y="467463"/>
                  </a:lnTo>
                  <a:close/>
                </a:path>
                <a:path w="2602865" h="2031364">
                  <a:moveTo>
                    <a:pt x="564534" y="1804835"/>
                  </a:moveTo>
                  <a:lnTo>
                    <a:pt x="561509" y="1804148"/>
                  </a:lnTo>
                  <a:lnTo>
                    <a:pt x="559475" y="1802748"/>
                  </a:lnTo>
                  <a:lnTo>
                    <a:pt x="557340" y="1801705"/>
                  </a:lnTo>
                  <a:lnTo>
                    <a:pt x="560746" y="1798346"/>
                  </a:lnTo>
                  <a:lnTo>
                    <a:pt x="564814" y="1800585"/>
                  </a:lnTo>
                  <a:lnTo>
                    <a:pt x="566899" y="1801705"/>
                  </a:lnTo>
                  <a:lnTo>
                    <a:pt x="565831" y="1802748"/>
                  </a:lnTo>
                  <a:lnTo>
                    <a:pt x="564534" y="1804835"/>
                  </a:lnTo>
                  <a:close/>
                </a:path>
                <a:path w="2602865" h="2031364">
                  <a:moveTo>
                    <a:pt x="2271689" y="1221028"/>
                  </a:moveTo>
                  <a:lnTo>
                    <a:pt x="2267596" y="1218814"/>
                  </a:lnTo>
                  <a:lnTo>
                    <a:pt x="2265537" y="1217669"/>
                  </a:lnTo>
                  <a:lnTo>
                    <a:pt x="2266580" y="1216625"/>
                  </a:lnTo>
                  <a:lnTo>
                    <a:pt x="2267876" y="1214564"/>
                  </a:lnTo>
                  <a:lnTo>
                    <a:pt x="2270901" y="1215226"/>
                  </a:lnTo>
                  <a:lnTo>
                    <a:pt x="2272935" y="1216625"/>
                  </a:lnTo>
                  <a:lnTo>
                    <a:pt x="2275071" y="1217669"/>
                  </a:lnTo>
                  <a:lnTo>
                    <a:pt x="2271689" y="1221028"/>
                  </a:lnTo>
                  <a:close/>
                </a:path>
                <a:path w="2602865" h="2031364">
                  <a:moveTo>
                    <a:pt x="2067495" y="1220799"/>
                  </a:moveTo>
                  <a:lnTo>
                    <a:pt x="2066198" y="1218712"/>
                  </a:lnTo>
                  <a:lnTo>
                    <a:pt x="2065131" y="1217669"/>
                  </a:lnTo>
                  <a:lnTo>
                    <a:pt x="2071283" y="1214335"/>
                  </a:lnTo>
                  <a:lnTo>
                    <a:pt x="2074664" y="1217669"/>
                  </a:lnTo>
                  <a:lnTo>
                    <a:pt x="2072554" y="1218712"/>
                  </a:lnTo>
                  <a:lnTo>
                    <a:pt x="2070520" y="1220137"/>
                  </a:lnTo>
                  <a:lnTo>
                    <a:pt x="2067495" y="1220799"/>
                  </a:lnTo>
                  <a:close/>
                </a:path>
                <a:path w="2602865" h="2031364">
                  <a:moveTo>
                    <a:pt x="533493" y="1495551"/>
                  </a:moveTo>
                  <a:lnTo>
                    <a:pt x="532426" y="1493464"/>
                  </a:lnTo>
                  <a:lnTo>
                    <a:pt x="531002" y="1491454"/>
                  </a:lnTo>
                  <a:lnTo>
                    <a:pt x="530341" y="1488477"/>
                  </a:lnTo>
                  <a:lnTo>
                    <a:pt x="532426" y="1487179"/>
                  </a:lnTo>
                  <a:lnTo>
                    <a:pt x="533493" y="1486136"/>
                  </a:lnTo>
                  <a:lnTo>
                    <a:pt x="536900" y="1492217"/>
                  </a:lnTo>
                  <a:lnTo>
                    <a:pt x="533493" y="1495551"/>
                  </a:lnTo>
                  <a:close/>
                </a:path>
                <a:path w="2602865" h="2031364">
                  <a:moveTo>
                    <a:pt x="2031725" y="1344853"/>
                  </a:moveTo>
                  <a:lnTo>
                    <a:pt x="2030683" y="1342741"/>
                  </a:lnTo>
                  <a:lnTo>
                    <a:pt x="2029259" y="1340731"/>
                  </a:lnTo>
                  <a:lnTo>
                    <a:pt x="2028573" y="1337754"/>
                  </a:lnTo>
                  <a:lnTo>
                    <a:pt x="2030683" y="1336481"/>
                  </a:lnTo>
                  <a:lnTo>
                    <a:pt x="2031725" y="1335412"/>
                  </a:lnTo>
                  <a:lnTo>
                    <a:pt x="2035106" y="1341494"/>
                  </a:lnTo>
                  <a:lnTo>
                    <a:pt x="2031725" y="1344853"/>
                  </a:lnTo>
                  <a:close/>
                </a:path>
                <a:path w="2602865" h="2031364">
                  <a:moveTo>
                    <a:pt x="2222598" y="1335412"/>
                  </a:moveTo>
                  <a:lnTo>
                    <a:pt x="2221531" y="1334369"/>
                  </a:lnTo>
                  <a:lnTo>
                    <a:pt x="2219421" y="1333097"/>
                  </a:lnTo>
                  <a:lnTo>
                    <a:pt x="2220107" y="1330119"/>
                  </a:lnTo>
                  <a:lnTo>
                    <a:pt x="2221531" y="1328084"/>
                  </a:lnTo>
                  <a:lnTo>
                    <a:pt x="2222598" y="1325997"/>
                  </a:lnTo>
                  <a:lnTo>
                    <a:pt x="2225980" y="1329356"/>
                  </a:lnTo>
                  <a:lnTo>
                    <a:pt x="2222598" y="1335412"/>
                  </a:lnTo>
                  <a:close/>
                </a:path>
                <a:path w="2602865" h="2031364">
                  <a:moveTo>
                    <a:pt x="1134688" y="1325997"/>
                  </a:moveTo>
                  <a:lnTo>
                    <a:pt x="1133645" y="1323910"/>
                  </a:lnTo>
                  <a:lnTo>
                    <a:pt x="1132222" y="1321900"/>
                  </a:lnTo>
                  <a:lnTo>
                    <a:pt x="1131535" y="1318897"/>
                  </a:lnTo>
                  <a:lnTo>
                    <a:pt x="1133645" y="1317625"/>
                  </a:lnTo>
                  <a:lnTo>
                    <a:pt x="1134688" y="1316582"/>
                  </a:lnTo>
                  <a:lnTo>
                    <a:pt x="1136976" y="1320678"/>
                  </a:lnTo>
                  <a:lnTo>
                    <a:pt x="1138094" y="1322638"/>
                  </a:lnTo>
                  <a:lnTo>
                    <a:pt x="1136823" y="1323910"/>
                  </a:lnTo>
                  <a:lnTo>
                    <a:pt x="1134688" y="1325997"/>
                  </a:lnTo>
                  <a:close/>
                </a:path>
                <a:path w="2602865" h="2031364">
                  <a:moveTo>
                    <a:pt x="1141806" y="1399768"/>
                  </a:moveTo>
                  <a:lnTo>
                    <a:pt x="1140535" y="1397707"/>
                  </a:lnTo>
                  <a:lnTo>
                    <a:pt x="1139467" y="1396664"/>
                  </a:lnTo>
                  <a:lnTo>
                    <a:pt x="1141577" y="1395620"/>
                  </a:lnTo>
                  <a:lnTo>
                    <a:pt x="1143637" y="1394195"/>
                  </a:lnTo>
                  <a:lnTo>
                    <a:pt x="1146662" y="1393534"/>
                  </a:lnTo>
                  <a:lnTo>
                    <a:pt x="1147958" y="1395620"/>
                  </a:lnTo>
                  <a:lnTo>
                    <a:pt x="1149001" y="1396664"/>
                  </a:lnTo>
                  <a:lnTo>
                    <a:pt x="1146891" y="1397707"/>
                  </a:lnTo>
                  <a:lnTo>
                    <a:pt x="1144857" y="1399106"/>
                  </a:lnTo>
                  <a:lnTo>
                    <a:pt x="1141806" y="1399768"/>
                  </a:lnTo>
                  <a:close/>
                </a:path>
                <a:path w="2602865" h="2031364">
                  <a:moveTo>
                    <a:pt x="2146839" y="1939985"/>
                  </a:moveTo>
                  <a:lnTo>
                    <a:pt x="2142720" y="1934513"/>
                  </a:lnTo>
                  <a:lnTo>
                    <a:pt x="2142619" y="1932910"/>
                  </a:lnTo>
                  <a:lnTo>
                    <a:pt x="2145695" y="1927337"/>
                  </a:lnTo>
                  <a:lnTo>
                    <a:pt x="2155178" y="1927185"/>
                  </a:lnTo>
                  <a:lnTo>
                    <a:pt x="2158737" y="1931918"/>
                  </a:lnTo>
                  <a:lnTo>
                    <a:pt x="2159296" y="1932630"/>
                  </a:lnTo>
                  <a:lnTo>
                    <a:pt x="2158966" y="1934004"/>
                  </a:lnTo>
                  <a:lnTo>
                    <a:pt x="2159042" y="1935073"/>
                  </a:lnTo>
                  <a:lnTo>
                    <a:pt x="2156245" y="1939806"/>
                  </a:lnTo>
                  <a:lnTo>
                    <a:pt x="2146839" y="1939985"/>
                  </a:lnTo>
                  <a:close/>
                </a:path>
                <a:path w="2602865" h="2031364">
                  <a:moveTo>
                    <a:pt x="2240089" y="1535045"/>
                  </a:moveTo>
                  <a:lnTo>
                    <a:pt x="2237293" y="1524637"/>
                  </a:lnTo>
                  <a:lnTo>
                    <a:pt x="2241970" y="1523441"/>
                  </a:lnTo>
                  <a:lnTo>
                    <a:pt x="2246699" y="1523848"/>
                  </a:lnTo>
                  <a:lnTo>
                    <a:pt x="2249241" y="1524866"/>
                  </a:lnTo>
                  <a:lnTo>
                    <a:pt x="2251911" y="1525833"/>
                  </a:lnTo>
                  <a:lnTo>
                    <a:pt x="2254783" y="1527360"/>
                  </a:lnTo>
                  <a:lnTo>
                    <a:pt x="2254707" y="1529472"/>
                  </a:lnTo>
                  <a:lnTo>
                    <a:pt x="2254173" y="1530210"/>
                  </a:lnTo>
                  <a:lnTo>
                    <a:pt x="2250614" y="1534918"/>
                  </a:lnTo>
                  <a:lnTo>
                    <a:pt x="2240089" y="1535045"/>
                  </a:lnTo>
                  <a:close/>
                </a:path>
                <a:path w="2602865" h="2031364">
                  <a:moveTo>
                    <a:pt x="2271486" y="1155272"/>
                  </a:moveTo>
                  <a:lnTo>
                    <a:pt x="2269325" y="1155196"/>
                  </a:lnTo>
                  <a:lnTo>
                    <a:pt x="2263834" y="1151150"/>
                  </a:lnTo>
                  <a:lnTo>
                    <a:pt x="2263707" y="1140767"/>
                  </a:lnTo>
                  <a:lnTo>
                    <a:pt x="2274232" y="1137994"/>
                  </a:lnTo>
                  <a:lnTo>
                    <a:pt x="2275477" y="1142600"/>
                  </a:lnTo>
                  <a:lnTo>
                    <a:pt x="2275045" y="1147282"/>
                  </a:lnTo>
                  <a:lnTo>
                    <a:pt x="2274003" y="1149776"/>
                  </a:lnTo>
                  <a:lnTo>
                    <a:pt x="2273037" y="1152422"/>
                  </a:lnTo>
                  <a:lnTo>
                    <a:pt x="2271486" y="1155272"/>
                  </a:lnTo>
                  <a:close/>
                </a:path>
                <a:path w="2602865" h="2031364">
                  <a:moveTo>
                    <a:pt x="1545034" y="1165884"/>
                  </a:moveTo>
                  <a:lnTo>
                    <a:pt x="1538196" y="1159573"/>
                  </a:lnTo>
                  <a:lnTo>
                    <a:pt x="1538196" y="1153313"/>
                  </a:lnTo>
                  <a:lnTo>
                    <a:pt x="1545034" y="1147002"/>
                  </a:lnTo>
                  <a:lnTo>
                    <a:pt x="1551899" y="1153313"/>
                  </a:lnTo>
                  <a:lnTo>
                    <a:pt x="1551899" y="1159573"/>
                  </a:lnTo>
                  <a:lnTo>
                    <a:pt x="1545034" y="1165884"/>
                  </a:lnTo>
                  <a:close/>
                </a:path>
                <a:path w="2602865" h="2031364">
                  <a:moveTo>
                    <a:pt x="1094927" y="1346914"/>
                  </a:moveTo>
                  <a:lnTo>
                    <a:pt x="1088571" y="1346914"/>
                  </a:lnTo>
                  <a:lnTo>
                    <a:pt x="1082190" y="1340146"/>
                  </a:lnTo>
                  <a:lnTo>
                    <a:pt x="1088571" y="1333377"/>
                  </a:lnTo>
                  <a:lnTo>
                    <a:pt x="1094927" y="1333377"/>
                  </a:lnTo>
                  <a:lnTo>
                    <a:pt x="1101333" y="1340146"/>
                  </a:lnTo>
                  <a:lnTo>
                    <a:pt x="1094927" y="1346914"/>
                  </a:lnTo>
                  <a:close/>
                </a:path>
                <a:path w="2602865" h="2031364">
                  <a:moveTo>
                    <a:pt x="2384210" y="723613"/>
                  </a:moveTo>
                  <a:lnTo>
                    <a:pt x="2381261" y="720356"/>
                  </a:lnTo>
                  <a:lnTo>
                    <a:pt x="2378109" y="717150"/>
                  </a:lnTo>
                  <a:lnTo>
                    <a:pt x="2373888" y="711857"/>
                  </a:lnTo>
                  <a:lnTo>
                    <a:pt x="2373050" y="709566"/>
                  </a:lnTo>
                  <a:lnTo>
                    <a:pt x="2371855" y="707352"/>
                  </a:lnTo>
                  <a:lnTo>
                    <a:pt x="2377498" y="702950"/>
                  </a:lnTo>
                  <a:lnTo>
                    <a:pt x="2383447" y="701805"/>
                  </a:lnTo>
                  <a:lnTo>
                    <a:pt x="2387769" y="707556"/>
                  </a:lnTo>
                  <a:lnTo>
                    <a:pt x="2391659" y="712773"/>
                  </a:lnTo>
                  <a:lnTo>
                    <a:pt x="2390362" y="718600"/>
                  </a:lnTo>
                  <a:lnTo>
                    <a:pt x="2384210" y="723613"/>
                  </a:lnTo>
                  <a:close/>
                </a:path>
                <a:path w="2602865" h="2031364">
                  <a:moveTo>
                    <a:pt x="2536975" y="2014672"/>
                  </a:moveTo>
                  <a:lnTo>
                    <a:pt x="2533161" y="2011236"/>
                  </a:lnTo>
                  <a:lnTo>
                    <a:pt x="2532119" y="1998258"/>
                  </a:lnTo>
                  <a:lnTo>
                    <a:pt x="2535297" y="1995790"/>
                  </a:lnTo>
                  <a:lnTo>
                    <a:pt x="2547525" y="1993525"/>
                  </a:lnTo>
                  <a:lnTo>
                    <a:pt x="2551364" y="1997215"/>
                  </a:lnTo>
                  <a:lnTo>
                    <a:pt x="2552406" y="2010193"/>
                  </a:lnTo>
                  <a:lnTo>
                    <a:pt x="2549177" y="2012280"/>
                  </a:lnTo>
                  <a:lnTo>
                    <a:pt x="2544474" y="2013654"/>
                  </a:lnTo>
                  <a:lnTo>
                    <a:pt x="2536975" y="2014672"/>
                  </a:lnTo>
                  <a:close/>
                </a:path>
                <a:path w="2602865" h="2031364">
                  <a:moveTo>
                    <a:pt x="2442555" y="1638157"/>
                  </a:moveTo>
                  <a:lnTo>
                    <a:pt x="2430327" y="1635892"/>
                  </a:lnTo>
                  <a:lnTo>
                    <a:pt x="2427149" y="1633398"/>
                  </a:lnTo>
                  <a:lnTo>
                    <a:pt x="2428191" y="1620445"/>
                  </a:lnTo>
                  <a:lnTo>
                    <a:pt x="2432005" y="1616985"/>
                  </a:lnTo>
                  <a:lnTo>
                    <a:pt x="2439504" y="1618028"/>
                  </a:lnTo>
                  <a:lnTo>
                    <a:pt x="2444207" y="1619377"/>
                  </a:lnTo>
                  <a:lnTo>
                    <a:pt x="2447436" y="1621463"/>
                  </a:lnTo>
                  <a:lnTo>
                    <a:pt x="2446978" y="1627341"/>
                  </a:lnTo>
                  <a:lnTo>
                    <a:pt x="2446394" y="1634441"/>
                  </a:lnTo>
                  <a:lnTo>
                    <a:pt x="2442555" y="1638157"/>
                  </a:lnTo>
                  <a:close/>
                </a:path>
                <a:path w="2602865" h="2031364">
                  <a:moveTo>
                    <a:pt x="2284426" y="1764552"/>
                  </a:moveTo>
                  <a:lnTo>
                    <a:pt x="2283587" y="1763102"/>
                  </a:lnTo>
                  <a:lnTo>
                    <a:pt x="2282901" y="1762364"/>
                  </a:lnTo>
                  <a:lnTo>
                    <a:pt x="2286892" y="1759972"/>
                  </a:lnTo>
                  <a:lnTo>
                    <a:pt x="2289079" y="1762364"/>
                  </a:lnTo>
                  <a:lnTo>
                    <a:pt x="2287706" y="1763102"/>
                  </a:lnTo>
                  <a:lnTo>
                    <a:pt x="2286384" y="1764069"/>
                  </a:lnTo>
                  <a:lnTo>
                    <a:pt x="2284426" y="1764552"/>
                  </a:lnTo>
                  <a:close/>
                </a:path>
                <a:path w="2602865" h="2031364">
                  <a:moveTo>
                    <a:pt x="2383091" y="801532"/>
                  </a:moveTo>
                  <a:lnTo>
                    <a:pt x="2382227" y="800082"/>
                  </a:lnTo>
                  <a:lnTo>
                    <a:pt x="2381566" y="799344"/>
                  </a:lnTo>
                  <a:lnTo>
                    <a:pt x="2382939" y="798606"/>
                  </a:lnTo>
                  <a:lnTo>
                    <a:pt x="2384235" y="797613"/>
                  </a:lnTo>
                  <a:lnTo>
                    <a:pt x="2386193" y="797155"/>
                  </a:lnTo>
                  <a:lnTo>
                    <a:pt x="2387032" y="798606"/>
                  </a:lnTo>
                  <a:lnTo>
                    <a:pt x="2387718" y="799344"/>
                  </a:lnTo>
                  <a:lnTo>
                    <a:pt x="2386346" y="800082"/>
                  </a:lnTo>
                  <a:lnTo>
                    <a:pt x="2385024" y="801074"/>
                  </a:lnTo>
                  <a:lnTo>
                    <a:pt x="2383091" y="801532"/>
                  </a:lnTo>
                  <a:close/>
                </a:path>
                <a:path w="2602865" h="2031364">
                  <a:moveTo>
                    <a:pt x="2367711" y="1830969"/>
                  </a:moveTo>
                  <a:lnTo>
                    <a:pt x="2365753" y="1830486"/>
                  </a:lnTo>
                  <a:lnTo>
                    <a:pt x="2364431" y="1829493"/>
                  </a:lnTo>
                  <a:lnTo>
                    <a:pt x="2363058" y="1828755"/>
                  </a:lnTo>
                  <a:lnTo>
                    <a:pt x="2365245" y="1826414"/>
                  </a:lnTo>
                  <a:lnTo>
                    <a:pt x="2369211" y="1828755"/>
                  </a:lnTo>
                  <a:lnTo>
                    <a:pt x="2368550" y="1829493"/>
                  </a:lnTo>
                  <a:lnTo>
                    <a:pt x="2367711" y="1830969"/>
                  </a:lnTo>
                  <a:close/>
                </a:path>
                <a:path w="2602865" h="2031364">
                  <a:moveTo>
                    <a:pt x="1855292" y="403209"/>
                  </a:moveTo>
                  <a:lnTo>
                    <a:pt x="1851326" y="400868"/>
                  </a:lnTo>
                  <a:lnTo>
                    <a:pt x="1852013" y="400130"/>
                  </a:lnTo>
                  <a:lnTo>
                    <a:pt x="1852852" y="398654"/>
                  </a:lnTo>
                  <a:lnTo>
                    <a:pt x="1854809" y="399137"/>
                  </a:lnTo>
                  <a:lnTo>
                    <a:pt x="1856131" y="400130"/>
                  </a:lnTo>
                  <a:lnTo>
                    <a:pt x="1857479" y="400868"/>
                  </a:lnTo>
                  <a:lnTo>
                    <a:pt x="1856818" y="401606"/>
                  </a:lnTo>
                  <a:lnTo>
                    <a:pt x="1855292" y="403209"/>
                  </a:lnTo>
                  <a:close/>
                </a:path>
                <a:path w="2602865" h="2031364">
                  <a:moveTo>
                    <a:pt x="1854402" y="616710"/>
                  </a:moveTo>
                  <a:lnTo>
                    <a:pt x="1852216" y="612435"/>
                  </a:lnTo>
                  <a:lnTo>
                    <a:pt x="1854402" y="610068"/>
                  </a:lnTo>
                  <a:lnTo>
                    <a:pt x="1855089" y="611544"/>
                  </a:lnTo>
                  <a:lnTo>
                    <a:pt x="1856029" y="612969"/>
                  </a:lnTo>
                  <a:lnTo>
                    <a:pt x="1856436" y="615056"/>
                  </a:lnTo>
                  <a:lnTo>
                    <a:pt x="1855089" y="615972"/>
                  </a:lnTo>
                  <a:lnTo>
                    <a:pt x="1854402" y="616710"/>
                  </a:lnTo>
                  <a:close/>
                </a:path>
                <a:path w="2602865" h="2031364">
                  <a:moveTo>
                    <a:pt x="1668563" y="1983881"/>
                  </a:moveTo>
                  <a:lnTo>
                    <a:pt x="1666377" y="1981514"/>
                  </a:lnTo>
                  <a:lnTo>
                    <a:pt x="1667724" y="1980776"/>
                  </a:lnTo>
                  <a:lnTo>
                    <a:pt x="1669046" y="1979784"/>
                  </a:lnTo>
                  <a:lnTo>
                    <a:pt x="1671004" y="1979326"/>
                  </a:lnTo>
                  <a:lnTo>
                    <a:pt x="1671843" y="1980776"/>
                  </a:lnTo>
                  <a:lnTo>
                    <a:pt x="1672529" y="1981514"/>
                  </a:lnTo>
                  <a:lnTo>
                    <a:pt x="1671182" y="1982303"/>
                  </a:lnTo>
                  <a:lnTo>
                    <a:pt x="1668563" y="1983881"/>
                  </a:lnTo>
                  <a:close/>
                </a:path>
                <a:path w="2602865" h="2031364">
                  <a:moveTo>
                    <a:pt x="2126653" y="517492"/>
                  </a:moveTo>
                  <a:lnTo>
                    <a:pt x="2124899" y="515990"/>
                  </a:lnTo>
                  <a:lnTo>
                    <a:pt x="2124086" y="514514"/>
                  </a:lnTo>
                  <a:lnTo>
                    <a:pt x="2123120" y="513217"/>
                  </a:lnTo>
                  <a:lnTo>
                    <a:pt x="2123831" y="512453"/>
                  </a:lnTo>
                  <a:lnTo>
                    <a:pt x="2124823" y="511028"/>
                  </a:lnTo>
                  <a:lnTo>
                    <a:pt x="2125052" y="511181"/>
                  </a:lnTo>
                  <a:lnTo>
                    <a:pt x="2126399" y="511970"/>
                  </a:lnTo>
                  <a:lnTo>
                    <a:pt x="2127721" y="512937"/>
                  </a:lnTo>
                  <a:lnTo>
                    <a:pt x="2129145" y="514769"/>
                  </a:lnTo>
                  <a:lnTo>
                    <a:pt x="2129119" y="516474"/>
                  </a:lnTo>
                  <a:lnTo>
                    <a:pt x="2128204" y="517466"/>
                  </a:lnTo>
                  <a:lnTo>
                    <a:pt x="2126653" y="517492"/>
                  </a:lnTo>
                  <a:close/>
                </a:path>
                <a:path w="2602865" h="2031364">
                  <a:moveTo>
                    <a:pt x="2143280" y="532429"/>
                  </a:moveTo>
                  <a:lnTo>
                    <a:pt x="2139136" y="531742"/>
                  </a:lnTo>
                  <a:lnTo>
                    <a:pt x="2132780" y="524286"/>
                  </a:lnTo>
                  <a:lnTo>
                    <a:pt x="2128077" y="522607"/>
                  </a:lnTo>
                  <a:lnTo>
                    <a:pt x="2128738" y="517135"/>
                  </a:lnTo>
                  <a:lnTo>
                    <a:pt x="2137407" y="514209"/>
                  </a:lnTo>
                  <a:lnTo>
                    <a:pt x="2141780" y="520825"/>
                  </a:lnTo>
                  <a:lnTo>
                    <a:pt x="2146788" y="526551"/>
                  </a:lnTo>
                  <a:lnTo>
                    <a:pt x="2143280" y="532429"/>
                  </a:lnTo>
                  <a:close/>
                </a:path>
                <a:path w="2602865" h="2031364">
                  <a:moveTo>
                    <a:pt x="2019319" y="1359434"/>
                  </a:moveTo>
                  <a:lnTo>
                    <a:pt x="2018480" y="1357959"/>
                  </a:lnTo>
                  <a:lnTo>
                    <a:pt x="2017794" y="1357221"/>
                  </a:lnTo>
                  <a:lnTo>
                    <a:pt x="2019166" y="1356483"/>
                  </a:lnTo>
                  <a:lnTo>
                    <a:pt x="2020488" y="1355490"/>
                  </a:lnTo>
                  <a:lnTo>
                    <a:pt x="2022446" y="1355032"/>
                  </a:lnTo>
                  <a:lnTo>
                    <a:pt x="2023285" y="1356483"/>
                  </a:lnTo>
                  <a:lnTo>
                    <a:pt x="2023946" y="1357221"/>
                  </a:lnTo>
                  <a:lnTo>
                    <a:pt x="2022599" y="1357959"/>
                  </a:lnTo>
                  <a:lnTo>
                    <a:pt x="2021277" y="1358951"/>
                  </a:lnTo>
                  <a:lnTo>
                    <a:pt x="2019319" y="1359434"/>
                  </a:lnTo>
                  <a:close/>
                </a:path>
                <a:path w="2602865" h="2031364">
                  <a:moveTo>
                    <a:pt x="597533" y="1452571"/>
                  </a:moveTo>
                  <a:lnTo>
                    <a:pt x="593567" y="1450204"/>
                  </a:lnTo>
                  <a:lnTo>
                    <a:pt x="594253" y="1449466"/>
                  </a:lnTo>
                  <a:lnTo>
                    <a:pt x="595092" y="1448016"/>
                  </a:lnTo>
                  <a:lnTo>
                    <a:pt x="595601" y="1448118"/>
                  </a:lnTo>
                  <a:lnTo>
                    <a:pt x="597050" y="1448474"/>
                  </a:lnTo>
                  <a:lnTo>
                    <a:pt x="598372" y="1449466"/>
                  </a:lnTo>
                  <a:lnTo>
                    <a:pt x="599745" y="1450204"/>
                  </a:lnTo>
                  <a:lnTo>
                    <a:pt x="597533" y="1452571"/>
                  </a:lnTo>
                  <a:close/>
                </a:path>
                <a:path w="2602865" h="2031364">
                  <a:moveTo>
                    <a:pt x="986652" y="1439109"/>
                  </a:moveTo>
                  <a:lnTo>
                    <a:pt x="986143" y="1439007"/>
                  </a:lnTo>
                  <a:lnTo>
                    <a:pt x="984694" y="1438651"/>
                  </a:lnTo>
                  <a:lnTo>
                    <a:pt x="983372" y="1437659"/>
                  </a:lnTo>
                  <a:lnTo>
                    <a:pt x="981999" y="1436921"/>
                  </a:lnTo>
                  <a:lnTo>
                    <a:pt x="984186" y="1434554"/>
                  </a:lnTo>
                  <a:lnTo>
                    <a:pt x="988152" y="1436921"/>
                  </a:lnTo>
                  <a:lnTo>
                    <a:pt x="987465" y="1437659"/>
                  </a:lnTo>
                  <a:lnTo>
                    <a:pt x="986652" y="1439109"/>
                  </a:lnTo>
                  <a:close/>
                </a:path>
                <a:path w="2602865" h="2031364">
                  <a:moveTo>
                    <a:pt x="461013" y="1453512"/>
                  </a:moveTo>
                  <a:lnTo>
                    <a:pt x="460327" y="1452062"/>
                  </a:lnTo>
                  <a:lnTo>
                    <a:pt x="459412" y="1450637"/>
                  </a:lnTo>
                  <a:lnTo>
                    <a:pt x="458980" y="1448525"/>
                  </a:lnTo>
                  <a:lnTo>
                    <a:pt x="460327" y="1447634"/>
                  </a:lnTo>
                  <a:lnTo>
                    <a:pt x="461013" y="1446896"/>
                  </a:lnTo>
                  <a:lnTo>
                    <a:pt x="461700" y="1448347"/>
                  </a:lnTo>
                  <a:lnTo>
                    <a:pt x="462615" y="1449772"/>
                  </a:lnTo>
                  <a:lnTo>
                    <a:pt x="463047" y="1451884"/>
                  </a:lnTo>
                  <a:lnTo>
                    <a:pt x="461700" y="1452800"/>
                  </a:lnTo>
                  <a:lnTo>
                    <a:pt x="461013" y="1453512"/>
                  </a:lnTo>
                  <a:close/>
                </a:path>
                <a:path w="2602865" h="2031364">
                  <a:moveTo>
                    <a:pt x="1338069" y="1346151"/>
                  </a:moveTo>
                  <a:lnTo>
                    <a:pt x="1336111" y="1345668"/>
                  </a:lnTo>
                  <a:lnTo>
                    <a:pt x="1334789" y="1344675"/>
                  </a:lnTo>
                  <a:lnTo>
                    <a:pt x="1333442" y="1343937"/>
                  </a:lnTo>
                  <a:lnTo>
                    <a:pt x="1334103" y="1343199"/>
                  </a:lnTo>
                  <a:lnTo>
                    <a:pt x="1335628" y="1341571"/>
                  </a:lnTo>
                  <a:lnTo>
                    <a:pt x="1336925" y="1342359"/>
                  </a:lnTo>
                  <a:lnTo>
                    <a:pt x="1339594" y="1343937"/>
                  </a:lnTo>
                  <a:lnTo>
                    <a:pt x="1338908" y="1344675"/>
                  </a:lnTo>
                  <a:lnTo>
                    <a:pt x="1338069" y="1346151"/>
                  </a:lnTo>
                  <a:close/>
                </a:path>
                <a:path w="2602865" h="2031364">
                  <a:moveTo>
                    <a:pt x="1398168" y="1074961"/>
                  </a:moveTo>
                  <a:lnTo>
                    <a:pt x="1395982" y="1072595"/>
                  </a:lnTo>
                  <a:lnTo>
                    <a:pt x="1398168" y="1068320"/>
                  </a:lnTo>
                  <a:lnTo>
                    <a:pt x="1398854" y="1069058"/>
                  </a:lnTo>
                  <a:lnTo>
                    <a:pt x="1400202" y="1069948"/>
                  </a:lnTo>
                  <a:lnTo>
                    <a:pt x="1399769" y="1072060"/>
                  </a:lnTo>
                  <a:lnTo>
                    <a:pt x="1398854" y="1073485"/>
                  </a:lnTo>
                  <a:lnTo>
                    <a:pt x="1398168" y="1074961"/>
                  </a:lnTo>
                  <a:close/>
                </a:path>
                <a:path w="2602865" h="2031364">
                  <a:moveTo>
                    <a:pt x="1654555" y="2004493"/>
                  </a:moveTo>
                  <a:lnTo>
                    <a:pt x="1653767" y="2001236"/>
                  </a:lnTo>
                  <a:lnTo>
                    <a:pt x="1654047" y="1997953"/>
                  </a:lnTo>
                  <a:lnTo>
                    <a:pt x="1654733" y="1996172"/>
                  </a:lnTo>
                  <a:lnTo>
                    <a:pt x="1655369" y="1994314"/>
                  </a:lnTo>
                  <a:lnTo>
                    <a:pt x="1656360" y="1992304"/>
                  </a:lnTo>
                  <a:lnTo>
                    <a:pt x="1657733" y="1992355"/>
                  </a:lnTo>
                  <a:lnTo>
                    <a:pt x="1661292" y="1995205"/>
                  </a:lnTo>
                  <a:lnTo>
                    <a:pt x="1661368" y="2002534"/>
                  </a:lnTo>
                  <a:lnTo>
                    <a:pt x="1654555" y="2004493"/>
                  </a:lnTo>
                  <a:close/>
                </a:path>
                <a:path w="2602865" h="2031364">
                  <a:moveTo>
                    <a:pt x="1107358" y="1481530"/>
                  </a:moveTo>
                  <a:lnTo>
                    <a:pt x="1103240" y="1481530"/>
                  </a:lnTo>
                  <a:lnTo>
                    <a:pt x="1099121" y="1476771"/>
                  </a:lnTo>
                  <a:lnTo>
                    <a:pt x="1103240" y="1471987"/>
                  </a:lnTo>
                  <a:lnTo>
                    <a:pt x="1107358" y="1471987"/>
                  </a:lnTo>
                  <a:lnTo>
                    <a:pt x="1111477" y="1476771"/>
                  </a:lnTo>
                  <a:lnTo>
                    <a:pt x="1107358" y="1481530"/>
                  </a:lnTo>
                  <a:close/>
                </a:path>
                <a:path w="2602865" h="2031364">
                  <a:moveTo>
                    <a:pt x="2417997" y="397280"/>
                  </a:moveTo>
                  <a:lnTo>
                    <a:pt x="2414539" y="396262"/>
                  </a:lnTo>
                  <a:lnTo>
                    <a:pt x="2411209" y="395320"/>
                  </a:lnTo>
                  <a:lnTo>
                    <a:pt x="2411285" y="387991"/>
                  </a:lnTo>
                  <a:lnTo>
                    <a:pt x="2414844" y="385141"/>
                  </a:lnTo>
                  <a:lnTo>
                    <a:pt x="2416243" y="385090"/>
                  </a:lnTo>
                  <a:lnTo>
                    <a:pt x="2417234" y="387101"/>
                  </a:lnTo>
                  <a:lnTo>
                    <a:pt x="2417844" y="388958"/>
                  </a:lnTo>
                  <a:lnTo>
                    <a:pt x="2418531" y="390714"/>
                  </a:lnTo>
                  <a:lnTo>
                    <a:pt x="2418810" y="394022"/>
                  </a:lnTo>
                  <a:lnTo>
                    <a:pt x="2417997" y="397280"/>
                  </a:lnTo>
                  <a:close/>
                </a:path>
                <a:path w="2602865" h="2031364">
                  <a:moveTo>
                    <a:pt x="2391176" y="817131"/>
                  </a:moveTo>
                  <a:lnTo>
                    <a:pt x="2388532" y="813289"/>
                  </a:lnTo>
                  <a:lnTo>
                    <a:pt x="2388575" y="813085"/>
                  </a:lnTo>
                  <a:lnTo>
                    <a:pt x="2388684" y="811558"/>
                  </a:lnTo>
                  <a:lnTo>
                    <a:pt x="2390515" y="808250"/>
                  </a:lnTo>
                  <a:lnTo>
                    <a:pt x="2396591" y="808123"/>
                  </a:lnTo>
                  <a:lnTo>
                    <a:pt x="2399235" y="811966"/>
                  </a:lnTo>
                  <a:lnTo>
                    <a:pt x="2399207" y="813289"/>
                  </a:lnTo>
                  <a:lnTo>
                    <a:pt x="2397303" y="817030"/>
                  </a:lnTo>
                  <a:lnTo>
                    <a:pt x="2391176" y="817131"/>
                  </a:lnTo>
                  <a:close/>
                </a:path>
                <a:path w="2602865" h="2031364">
                  <a:moveTo>
                    <a:pt x="1446471" y="1295562"/>
                  </a:moveTo>
                  <a:lnTo>
                    <a:pt x="1442352" y="1295562"/>
                  </a:lnTo>
                  <a:lnTo>
                    <a:pt x="1438234" y="1290804"/>
                  </a:lnTo>
                  <a:lnTo>
                    <a:pt x="1442352" y="1286045"/>
                  </a:lnTo>
                  <a:lnTo>
                    <a:pt x="1446471" y="1286045"/>
                  </a:lnTo>
                  <a:lnTo>
                    <a:pt x="1450589" y="1290804"/>
                  </a:lnTo>
                  <a:lnTo>
                    <a:pt x="1446471" y="1295562"/>
                  </a:lnTo>
                  <a:close/>
                </a:path>
                <a:path w="2602865" h="2031364">
                  <a:moveTo>
                    <a:pt x="2412510" y="1786691"/>
                  </a:moveTo>
                  <a:lnTo>
                    <a:pt x="2408260" y="1786691"/>
                  </a:lnTo>
                  <a:lnTo>
                    <a:pt x="2412404" y="1785546"/>
                  </a:lnTo>
                  <a:lnTo>
                    <a:pt x="2413319" y="1779159"/>
                  </a:lnTo>
                  <a:lnTo>
                    <a:pt x="2417666" y="1775978"/>
                  </a:lnTo>
                  <a:lnTo>
                    <a:pt x="2422420" y="1773128"/>
                  </a:lnTo>
                  <a:lnTo>
                    <a:pt x="2425496" y="1784834"/>
                  </a:lnTo>
                  <a:lnTo>
                    <a:pt x="2412582" y="1785572"/>
                  </a:lnTo>
                  <a:lnTo>
                    <a:pt x="2412510" y="1786691"/>
                  </a:lnTo>
                  <a:close/>
                </a:path>
                <a:path w="2602865" h="2031364">
                  <a:moveTo>
                    <a:pt x="2411768" y="1797532"/>
                  </a:moveTo>
                  <a:lnTo>
                    <a:pt x="2405616" y="1797404"/>
                  </a:lnTo>
                  <a:lnTo>
                    <a:pt x="2404065" y="1791984"/>
                  </a:lnTo>
                  <a:lnTo>
                    <a:pt x="2400582" y="1789516"/>
                  </a:lnTo>
                  <a:lnTo>
                    <a:pt x="2402794" y="1782442"/>
                  </a:lnTo>
                  <a:lnTo>
                    <a:pt x="2408260" y="1786691"/>
                  </a:lnTo>
                  <a:lnTo>
                    <a:pt x="2412510" y="1786691"/>
                  </a:lnTo>
                  <a:lnTo>
                    <a:pt x="2412327" y="1789567"/>
                  </a:lnTo>
                  <a:lnTo>
                    <a:pt x="2411768" y="1797532"/>
                  </a:lnTo>
                  <a:close/>
                </a:path>
                <a:path w="2602865" h="2031364">
                  <a:moveTo>
                    <a:pt x="1954237" y="423032"/>
                  </a:moveTo>
                  <a:lnTo>
                    <a:pt x="1949229" y="421989"/>
                  </a:lnTo>
                  <a:lnTo>
                    <a:pt x="1947297" y="417052"/>
                  </a:lnTo>
                  <a:lnTo>
                    <a:pt x="1943916" y="414024"/>
                  </a:lnTo>
                  <a:lnTo>
                    <a:pt x="1946788" y="410283"/>
                  </a:lnTo>
                  <a:lnTo>
                    <a:pt x="1950602" y="409367"/>
                  </a:lnTo>
                  <a:lnTo>
                    <a:pt x="1957771" y="415093"/>
                  </a:lnTo>
                  <a:lnTo>
                    <a:pt x="1957034" y="419240"/>
                  </a:lnTo>
                  <a:lnTo>
                    <a:pt x="1954237" y="423032"/>
                  </a:lnTo>
                  <a:close/>
                </a:path>
                <a:path w="2602865" h="2031364">
                  <a:moveTo>
                    <a:pt x="1509468" y="504717"/>
                  </a:moveTo>
                  <a:lnTo>
                    <a:pt x="1501562" y="503114"/>
                  </a:lnTo>
                  <a:lnTo>
                    <a:pt x="1499502" y="501384"/>
                  </a:lnTo>
                  <a:lnTo>
                    <a:pt x="1500189" y="492223"/>
                  </a:lnTo>
                  <a:lnTo>
                    <a:pt x="1502629" y="489805"/>
                  </a:lnTo>
                  <a:lnTo>
                    <a:pt x="1507485" y="490518"/>
                  </a:lnTo>
                  <a:lnTo>
                    <a:pt x="1510536" y="491485"/>
                  </a:lnTo>
                  <a:lnTo>
                    <a:pt x="1512621" y="492961"/>
                  </a:lnTo>
                  <a:lnTo>
                    <a:pt x="1511934" y="502096"/>
                  </a:lnTo>
                  <a:lnTo>
                    <a:pt x="1509468" y="504717"/>
                  </a:lnTo>
                  <a:close/>
                </a:path>
                <a:path w="2602865" h="2031364">
                  <a:moveTo>
                    <a:pt x="1936162" y="551260"/>
                  </a:moveTo>
                  <a:lnTo>
                    <a:pt x="1929145" y="545254"/>
                  </a:lnTo>
                  <a:lnTo>
                    <a:pt x="1935323" y="544415"/>
                  </a:lnTo>
                  <a:lnTo>
                    <a:pt x="1938094" y="543728"/>
                  </a:lnTo>
                  <a:lnTo>
                    <a:pt x="1950907" y="543677"/>
                  </a:lnTo>
                  <a:lnTo>
                    <a:pt x="1951542" y="545153"/>
                  </a:lnTo>
                  <a:lnTo>
                    <a:pt x="1949482" y="550369"/>
                  </a:lnTo>
                  <a:lnTo>
                    <a:pt x="1944068" y="550369"/>
                  </a:lnTo>
                  <a:lnTo>
                    <a:pt x="1936162" y="551260"/>
                  </a:lnTo>
                  <a:close/>
                </a:path>
                <a:path w="2602865" h="2031364">
                  <a:moveTo>
                    <a:pt x="1946890" y="556935"/>
                  </a:moveTo>
                  <a:lnTo>
                    <a:pt x="1944068" y="550369"/>
                  </a:lnTo>
                  <a:lnTo>
                    <a:pt x="1949482" y="550369"/>
                  </a:lnTo>
                  <a:lnTo>
                    <a:pt x="1946890" y="556935"/>
                  </a:lnTo>
                  <a:close/>
                </a:path>
                <a:path w="2602865" h="2031364">
                  <a:moveTo>
                    <a:pt x="1699248" y="1999404"/>
                  </a:moveTo>
                  <a:lnTo>
                    <a:pt x="1695536" y="1999047"/>
                  </a:lnTo>
                  <a:lnTo>
                    <a:pt x="1687427" y="1991948"/>
                  </a:lnTo>
                  <a:lnTo>
                    <a:pt x="1682749" y="1990497"/>
                  </a:lnTo>
                  <a:lnTo>
                    <a:pt x="1678580" y="1988334"/>
                  </a:lnTo>
                  <a:lnTo>
                    <a:pt x="1683334" y="1981285"/>
                  </a:lnTo>
                  <a:lnTo>
                    <a:pt x="1689638" y="1987392"/>
                  </a:lnTo>
                  <a:lnTo>
                    <a:pt x="1696488" y="1987392"/>
                  </a:lnTo>
                  <a:lnTo>
                    <a:pt x="1703392" y="1994848"/>
                  </a:lnTo>
                  <a:lnTo>
                    <a:pt x="1699248" y="1999404"/>
                  </a:lnTo>
                  <a:close/>
                </a:path>
                <a:path w="2602865" h="2031364">
                  <a:moveTo>
                    <a:pt x="1696488" y="1987392"/>
                  </a:moveTo>
                  <a:lnTo>
                    <a:pt x="1689638" y="1987392"/>
                  </a:lnTo>
                  <a:lnTo>
                    <a:pt x="1693731" y="1984441"/>
                  </a:lnTo>
                  <a:lnTo>
                    <a:pt x="1696488" y="1987392"/>
                  </a:lnTo>
                  <a:close/>
                </a:path>
                <a:path w="2602865" h="2031364">
                  <a:moveTo>
                    <a:pt x="2214902" y="1626502"/>
                  </a:moveTo>
                  <a:lnTo>
                    <a:pt x="2208617" y="1625770"/>
                  </a:lnTo>
                  <a:lnTo>
                    <a:pt x="2202260" y="1623397"/>
                  </a:lnTo>
                  <a:lnTo>
                    <a:pt x="2204853" y="1620623"/>
                  </a:lnTo>
                  <a:lnTo>
                    <a:pt x="2206836" y="1618155"/>
                  </a:lnTo>
                  <a:lnTo>
                    <a:pt x="2214336" y="1611437"/>
                  </a:lnTo>
                  <a:lnTo>
                    <a:pt x="2215963" y="1611539"/>
                  </a:lnTo>
                  <a:lnTo>
                    <a:pt x="2222141" y="1617086"/>
                  </a:lnTo>
                  <a:lnTo>
                    <a:pt x="2222853" y="1617875"/>
                  </a:lnTo>
                  <a:lnTo>
                    <a:pt x="2224734" y="1620165"/>
                  </a:lnTo>
                  <a:lnTo>
                    <a:pt x="2227658" y="1623881"/>
                  </a:lnTo>
                  <a:lnTo>
                    <a:pt x="2221215" y="1625802"/>
                  </a:lnTo>
                  <a:lnTo>
                    <a:pt x="2214902" y="1626502"/>
                  </a:lnTo>
                  <a:close/>
                </a:path>
                <a:path w="2602865" h="2031364">
                  <a:moveTo>
                    <a:pt x="2602572" y="875710"/>
                  </a:moveTo>
                  <a:lnTo>
                    <a:pt x="2572948" y="875710"/>
                  </a:lnTo>
                  <a:lnTo>
                    <a:pt x="2575083" y="868458"/>
                  </a:lnTo>
                  <a:lnTo>
                    <a:pt x="2578668" y="865659"/>
                  </a:lnTo>
                  <a:lnTo>
                    <a:pt x="2582659" y="863012"/>
                  </a:lnTo>
                  <a:lnTo>
                    <a:pt x="2585735" y="868076"/>
                  </a:lnTo>
                  <a:lnTo>
                    <a:pt x="2590083" y="869705"/>
                  </a:lnTo>
                  <a:lnTo>
                    <a:pt x="2602572" y="869705"/>
                  </a:lnTo>
                  <a:lnTo>
                    <a:pt x="2602572" y="875710"/>
                  </a:lnTo>
                  <a:close/>
                </a:path>
                <a:path w="2602865" h="2031364">
                  <a:moveTo>
                    <a:pt x="2602572" y="869705"/>
                  </a:moveTo>
                  <a:lnTo>
                    <a:pt x="2590083" y="869705"/>
                  </a:lnTo>
                  <a:lnTo>
                    <a:pt x="2600709" y="868713"/>
                  </a:lnTo>
                  <a:lnTo>
                    <a:pt x="2602572" y="868860"/>
                  </a:lnTo>
                  <a:lnTo>
                    <a:pt x="2602572" y="869705"/>
                  </a:lnTo>
                  <a:close/>
                </a:path>
                <a:path w="2602865" h="2031364">
                  <a:moveTo>
                    <a:pt x="2458978" y="1992380"/>
                  </a:moveTo>
                  <a:lnTo>
                    <a:pt x="2452139" y="1991006"/>
                  </a:lnTo>
                  <a:lnTo>
                    <a:pt x="2449775" y="1989174"/>
                  </a:lnTo>
                  <a:lnTo>
                    <a:pt x="2449012" y="1983525"/>
                  </a:lnTo>
                  <a:lnTo>
                    <a:pt x="2449368" y="1979173"/>
                  </a:lnTo>
                  <a:lnTo>
                    <a:pt x="2449326" y="1972557"/>
                  </a:lnTo>
                  <a:lnTo>
                    <a:pt x="2448784" y="1970292"/>
                  </a:lnTo>
                  <a:lnTo>
                    <a:pt x="2450233" y="1966933"/>
                  </a:lnTo>
                  <a:lnTo>
                    <a:pt x="2452317" y="1965253"/>
                  </a:lnTo>
                  <a:lnTo>
                    <a:pt x="2453919" y="1965075"/>
                  </a:lnTo>
                  <a:lnTo>
                    <a:pt x="2459537" y="1964363"/>
                  </a:lnTo>
                  <a:lnTo>
                    <a:pt x="2467851" y="1972557"/>
                  </a:lnTo>
                  <a:lnTo>
                    <a:pt x="2467901" y="1983855"/>
                  </a:lnTo>
                  <a:lnTo>
                    <a:pt x="2458978" y="1992380"/>
                  </a:lnTo>
                  <a:close/>
                </a:path>
                <a:path w="2602865" h="2031364">
                  <a:moveTo>
                    <a:pt x="802726" y="1930773"/>
                  </a:moveTo>
                  <a:lnTo>
                    <a:pt x="784898" y="1930773"/>
                  </a:lnTo>
                  <a:lnTo>
                    <a:pt x="793567" y="1919856"/>
                  </a:lnTo>
                  <a:lnTo>
                    <a:pt x="799948" y="1921103"/>
                  </a:lnTo>
                  <a:lnTo>
                    <a:pt x="807295" y="1924386"/>
                  </a:lnTo>
                  <a:lnTo>
                    <a:pt x="805312" y="1927719"/>
                  </a:lnTo>
                  <a:lnTo>
                    <a:pt x="802770" y="1930620"/>
                  </a:lnTo>
                  <a:lnTo>
                    <a:pt x="802726" y="1930773"/>
                  </a:lnTo>
                  <a:close/>
                </a:path>
                <a:path w="2602865" h="2031364">
                  <a:moveTo>
                    <a:pt x="778778" y="1955653"/>
                  </a:moveTo>
                  <a:lnTo>
                    <a:pt x="771271" y="1954566"/>
                  </a:lnTo>
                  <a:lnTo>
                    <a:pt x="771271" y="1931383"/>
                  </a:lnTo>
                  <a:lnTo>
                    <a:pt x="773356" y="1930391"/>
                  </a:lnTo>
                  <a:lnTo>
                    <a:pt x="775008" y="1929348"/>
                  </a:lnTo>
                  <a:lnTo>
                    <a:pt x="780500" y="1927923"/>
                  </a:lnTo>
                  <a:lnTo>
                    <a:pt x="784898" y="1930773"/>
                  </a:lnTo>
                  <a:lnTo>
                    <a:pt x="802726" y="1930773"/>
                  </a:lnTo>
                  <a:lnTo>
                    <a:pt x="800685" y="1937923"/>
                  </a:lnTo>
                  <a:lnTo>
                    <a:pt x="801295" y="1942402"/>
                  </a:lnTo>
                  <a:lnTo>
                    <a:pt x="800151" y="1947568"/>
                  </a:lnTo>
                  <a:lnTo>
                    <a:pt x="797101" y="1947848"/>
                  </a:lnTo>
                  <a:lnTo>
                    <a:pt x="795474" y="1948789"/>
                  </a:lnTo>
                  <a:lnTo>
                    <a:pt x="790398" y="1951796"/>
                  </a:lnTo>
                  <a:lnTo>
                    <a:pt x="784993" y="1954407"/>
                  </a:lnTo>
                  <a:lnTo>
                    <a:pt x="778778" y="1955653"/>
                  </a:lnTo>
                  <a:close/>
                </a:path>
                <a:path w="2602865" h="2031364">
                  <a:moveTo>
                    <a:pt x="2558838" y="4580"/>
                  </a:moveTo>
                  <a:lnTo>
                    <a:pt x="2556881" y="4096"/>
                  </a:lnTo>
                  <a:lnTo>
                    <a:pt x="2555559" y="3104"/>
                  </a:lnTo>
                  <a:lnTo>
                    <a:pt x="2554186" y="2366"/>
                  </a:lnTo>
                  <a:lnTo>
                    <a:pt x="2556372" y="0"/>
                  </a:lnTo>
                  <a:lnTo>
                    <a:pt x="2557669" y="788"/>
                  </a:lnTo>
                  <a:lnTo>
                    <a:pt x="2560363" y="2366"/>
                  </a:lnTo>
                  <a:lnTo>
                    <a:pt x="2559677" y="3104"/>
                  </a:lnTo>
                  <a:lnTo>
                    <a:pt x="2558838" y="4580"/>
                  </a:lnTo>
                  <a:close/>
                </a:path>
                <a:path w="2602865" h="2031364">
                  <a:moveTo>
                    <a:pt x="2489460" y="1001903"/>
                  </a:moveTo>
                  <a:lnTo>
                    <a:pt x="2488773" y="1001165"/>
                  </a:lnTo>
                  <a:lnTo>
                    <a:pt x="2487400" y="1000274"/>
                  </a:lnTo>
                  <a:lnTo>
                    <a:pt x="2487858" y="998162"/>
                  </a:lnTo>
                  <a:lnTo>
                    <a:pt x="2488773" y="996737"/>
                  </a:lnTo>
                  <a:lnTo>
                    <a:pt x="2489460" y="995261"/>
                  </a:lnTo>
                  <a:lnTo>
                    <a:pt x="2490121" y="995999"/>
                  </a:lnTo>
                  <a:lnTo>
                    <a:pt x="2490833" y="996737"/>
                  </a:lnTo>
                  <a:lnTo>
                    <a:pt x="2491646" y="997628"/>
                  </a:lnTo>
                  <a:lnTo>
                    <a:pt x="2489460" y="1001903"/>
                  </a:lnTo>
                  <a:close/>
                </a:path>
                <a:path w="2602865" h="2031364">
                  <a:moveTo>
                    <a:pt x="2489460" y="1712538"/>
                  </a:moveTo>
                  <a:lnTo>
                    <a:pt x="2488773" y="1711800"/>
                  </a:lnTo>
                  <a:lnTo>
                    <a:pt x="2487400" y="1710910"/>
                  </a:lnTo>
                  <a:lnTo>
                    <a:pt x="2487858" y="1708798"/>
                  </a:lnTo>
                  <a:lnTo>
                    <a:pt x="2488773" y="1707373"/>
                  </a:lnTo>
                  <a:lnTo>
                    <a:pt x="2489460" y="1705897"/>
                  </a:lnTo>
                  <a:lnTo>
                    <a:pt x="2490121" y="1706635"/>
                  </a:lnTo>
                  <a:lnTo>
                    <a:pt x="2490833" y="1707373"/>
                  </a:lnTo>
                  <a:lnTo>
                    <a:pt x="2491646" y="1708263"/>
                  </a:lnTo>
                  <a:lnTo>
                    <a:pt x="2489460" y="1712538"/>
                  </a:lnTo>
                  <a:close/>
                </a:path>
                <a:path w="2602865" h="2031364">
                  <a:moveTo>
                    <a:pt x="2475554" y="1126975"/>
                  </a:moveTo>
                  <a:lnTo>
                    <a:pt x="2474715" y="1125525"/>
                  </a:lnTo>
                  <a:lnTo>
                    <a:pt x="2474054" y="1124761"/>
                  </a:lnTo>
                  <a:lnTo>
                    <a:pt x="2478020" y="1122420"/>
                  </a:lnTo>
                  <a:lnTo>
                    <a:pt x="2478833" y="1123311"/>
                  </a:lnTo>
                  <a:lnTo>
                    <a:pt x="2480206" y="1124761"/>
                  </a:lnTo>
                  <a:lnTo>
                    <a:pt x="2478833" y="1125525"/>
                  </a:lnTo>
                  <a:lnTo>
                    <a:pt x="2477511" y="1126517"/>
                  </a:lnTo>
                  <a:lnTo>
                    <a:pt x="2475554" y="1126975"/>
                  </a:lnTo>
                  <a:close/>
                </a:path>
                <a:path w="2602865" h="2031364">
                  <a:moveTo>
                    <a:pt x="2452444" y="1314062"/>
                  </a:moveTo>
                  <a:lnTo>
                    <a:pt x="2451783" y="1313324"/>
                  </a:lnTo>
                  <a:lnTo>
                    <a:pt x="2450258" y="1311696"/>
                  </a:lnTo>
                  <a:lnTo>
                    <a:pt x="2451733" y="1308846"/>
                  </a:lnTo>
                  <a:lnTo>
                    <a:pt x="2452444" y="1307421"/>
                  </a:lnTo>
                  <a:lnTo>
                    <a:pt x="2453156" y="1308159"/>
                  </a:lnTo>
                  <a:lnTo>
                    <a:pt x="2454504" y="1309049"/>
                  </a:lnTo>
                  <a:lnTo>
                    <a:pt x="2454071" y="1311161"/>
                  </a:lnTo>
                  <a:lnTo>
                    <a:pt x="2453156" y="1312586"/>
                  </a:lnTo>
                  <a:lnTo>
                    <a:pt x="2452444" y="1314062"/>
                  </a:lnTo>
                  <a:close/>
                </a:path>
                <a:path w="2602865" h="2031364">
                  <a:moveTo>
                    <a:pt x="1077563" y="1174587"/>
                  </a:moveTo>
                  <a:lnTo>
                    <a:pt x="1076877" y="1173111"/>
                  </a:lnTo>
                  <a:lnTo>
                    <a:pt x="1075961" y="1171686"/>
                  </a:lnTo>
                  <a:lnTo>
                    <a:pt x="1075529" y="1169574"/>
                  </a:lnTo>
                  <a:lnTo>
                    <a:pt x="1076877" y="1168683"/>
                  </a:lnTo>
                  <a:lnTo>
                    <a:pt x="1077563" y="1167945"/>
                  </a:lnTo>
                  <a:lnTo>
                    <a:pt x="1079749" y="1172220"/>
                  </a:lnTo>
                  <a:lnTo>
                    <a:pt x="1077563" y="1174587"/>
                  </a:lnTo>
                  <a:close/>
                </a:path>
                <a:path w="2602865" h="2031364">
                  <a:moveTo>
                    <a:pt x="1281020" y="955411"/>
                  </a:moveTo>
                  <a:lnTo>
                    <a:pt x="1278834" y="953070"/>
                  </a:lnTo>
                  <a:lnTo>
                    <a:pt x="1281020" y="948769"/>
                  </a:lnTo>
                  <a:lnTo>
                    <a:pt x="1281707" y="949507"/>
                  </a:lnTo>
                  <a:lnTo>
                    <a:pt x="1283054" y="950423"/>
                  </a:lnTo>
                  <a:lnTo>
                    <a:pt x="1282622" y="952535"/>
                  </a:lnTo>
                  <a:lnTo>
                    <a:pt x="1281707" y="953935"/>
                  </a:lnTo>
                  <a:lnTo>
                    <a:pt x="1281020" y="955411"/>
                  </a:lnTo>
                  <a:close/>
                </a:path>
                <a:path w="2602865" h="2031364">
                  <a:moveTo>
                    <a:pt x="1232590" y="954469"/>
                  </a:moveTo>
                  <a:lnTo>
                    <a:pt x="1231294" y="953680"/>
                  </a:lnTo>
                  <a:lnTo>
                    <a:pt x="1228624" y="952103"/>
                  </a:lnTo>
                  <a:lnTo>
                    <a:pt x="1229311" y="951365"/>
                  </a:lnTo>
                  <a:lnTo>
                    <a:pt x="1230124" y="949889"/>
                  </a:lnTo>
                  <a:lnTo>
                    <a:pt x="1232082" y="950372"/>
                  </a:lnTo>
                  <a:lnTo>
                    <a:pt x="1233404" y="951365"/>
                  </a:lnTo>
                  <a:lnTo>
                    <a:pt x="1234777" y="952103"/>
                  </a:lnTo>
                  <a:lnTo>
                    <a:pt x="1232590" y="954469"/>
                  </a:lnTo>
                  <a:close/>
                </a:path>
                <a:path w="2602865" h="2031364">
                  <a:moveTo>
                    <a:pt x="1200863" y="1207795"/>
                  </a:moveTo>
                  <a:lnTo>
                    <a:pt x="1200176" y="1206319"/>
                  </a:lnTo>
                  <a:lnTo>
                    <a:pt x="1199261" y="1204894"/>
                  </a:lnTo>
                  <a:lnTo>
                    <a:pt x="1198829" y="1202782"/>
                  </a:lnTo>
                  <a:lnTo>
                    <a:pt x="1200176" y="1201891"/>
                  </a:lnTo>
                  <a:lnTo>
                    <a:pt x="1200863" y="1201154"/>
                  </a:lnTo>
                  <a:lnTo>
                    <a:pt x="1201549" y="1202629"/>
                  </a:lnTo>
                  <a:lnTo>
                    <a:pt x="1202465" y="1204054"/>
                  </a:lnTo>
                  <a:lnTo>
                    <a:pt x="1202897" y="1206167"/>
                  </a:lnTo>
                  <a:lnTo>
                    <a:pt x="1201549" y="1207057"/>
                  </a:lnTo>
                  <a:lnTo>
                    <a:pt x="1200863" y="1207795"/>
                  </a:lnTo>
                  <a:close/>
                </a:path>
                <a:path w="2602865" h="2031364">
                  <a:moveTo>
                    <a:pt x="1189423" y="1193545"/>
                  </a:moveTo>
                  <a:lnTo>
                    <a:pt x="1185457" y="1191178"/>
                  </a:lnTo>
                  <a:lnTo>
                    <a:pt x="1186143" y="1190440"/>
                  </a:lnTo>
                  <a:lnTo>
                    <a:pt x="1186982" y="1188990"/>
                  </a:lnTo>
                  <a:lnTo>
                    <a:pt x="1188940" y="1189473"/>
                  </a:lnTo>
                  <a:lnTo>
                    <a:pt x="1190262" y="1190440"/>
                  </a:lnTo>
                  <a:lnTo>
                    <a:pt x="1191634" y="1191178"/>
                  </a:lnTo>
                  <a:lnTo>
                    <a:pt x="1190923" y="1191916"/>
                  </a:lnTo>
                  <a:lnTo>
                    <a:pt x="1190262" y="1192654"/>
                  </a:lnTo>
                  <a:lnTo>
                    <a:pt x="1189423" y="1193545"/>
                  </a:lnTo>
                  <a:close/>
                </a:path>
                <a:path w="2602865" h="2031364">
                  <a:moveTo>
                    <a:pt x="1304791" y="1007603"/>
                  </a:moveTo>
                  <a:lnTo>
                    <a:pt x="1302604" y="1005236"/>
                  </a:lnTo>
                  <a:lnTo>
                    <a:pt x="1303977" y="1004498"/>
                  </a:lnTo>
                  <a:lnTo>
                    <a:pt x="1305299" y="1003506"/>
                  </a:lnTo>
                  <a:lnTo>
                    <a:pt x="1307257" y="1003022"/>
                  </a:lnTo>
                  <a:lnTo>
                    <a:pt x="1308070" y="1004498"/>
                  </a:lnTo>
                  <a:lnTo>
                    <a:pt x="1308757" y="1005236"/>
                  </a:lnTo>
                  <a:lnTo>
                    <a:pt x="1306087" y="1006814"/>
                  </a:lnTo>
                  <a:lnTo>
                    <a:pt x="1304791" y="1007603"/>
                  </a:lnTo>
                  <a:close/>
                </a:path>
                <a:path w="2602865" h="2031364">
                  <a:moveTo>
                    <a:pt x="1280105" y="983097"/>
                  </a:moveTo>
                  <a:lnTo>
                    <a:pt x="1278504" y="977244"/>
                  </a:lnTo>
                  <a:lnTo>
                    <a:pt x="1277639" y="973606"/>
                  </a:lnTo>
                  <a:lnTo>
                    <a:pt x="1280893" y="967396"/>
                  </a:lnTo>
                  <a:lnTo>
                    <a:pt x="1284834" y="967956"/>
                  </a:lnTo>
                  <a:lnTo>
                    <a:pt x="1290834" y="971315"/>
                  </a:lnTo>
                  <a:lnTo>
                    <a:pt x="1288062" y="974420"/>
                  </a:lnTo>
                  <a:lnTo>
                    <a:pt x="1285952" y="976557"/>
                  </a:lnTo>
                  <a:lnTo>
                    <a:pt x="1281173" y="982766"/>
                  </a:lnTo>
                  <a:lnTo>
                    <a:pt x="1280105" y="983097"/>
                  </a:lnTo>
                  <a:close/>
                </a:path>
                <a:path w="2602865" h="2031364">
                  <a:moveTo>
                    <a:pt x="1288037" y="988034"/>
                  </a:moveTo>
                  <a:lnTo>
                    <a:pt x="1286486" y="987118"/>
                  </a:lnTo>
                  <a:lnTo>
                    <a:pt x="1285139" y="986125"/>
                  </a:lnTo>
                  <a:lnTo>
                    <a:pt x="1283741" y="984293"/>
                  </a:lnTo>
                  <a:lnTo>
                    <a:pt x="1284062" y="983097"/>
                  </a:lnTo>
                  <a:lnTo>
                    <a:pt x="1284097" y="981978"/>
                  </a:lnTo>
                  <a:lnTo>
                    <a:pt x="1285012" y="981978"/>
                  </a:lnTo>
                  <a:lnTo>
                    <a:pt x="1286232" y="981596"/>
                  </a:lnTo>
                  <a:lnTo>
                    <a:pt x="1286791" y="982054"/>
                  </a:lnTo>
                  <a:lnTo>
                    <a:pt x="1287975" y="983097"/>
                  </a:lnTo>
                  <a:lnTo>
                    <a:pt x="1288800" y="984573"/>
                  </a:lnTo>
                  <a:lnTo>
                    <a:pt x="1289766" y="985846"/>
                  </a:lnTo>
                  <a:lnTo>
                    <a:pt x="1289054" y="986609"/>
                  </a:lnTo>
                  <a:lnTo>
                    <a:pt x="1288037" y="988034"/>
                  </a:lnTo>
                  <a:close/>
                </a:path>
                <a:path w="2602865" h="2031364">
                  <a:moveTo>
                    <a:pt x="17999" y="1910822"/>
                  </a:moveTo>
                  <a:lnTo>
                    <a:pt x="14033" y="1908456"/>
                  </a:lnTo>
                  <a:lnTo>
                    <a:pt x="14694" y="1907718"/>
                  </a:lnTo>
                  <a:lnTo>
                    <a:pt x="15533" y="1906267"/>
                  </a:lnTo>
                  <a:lnTo>
                    <a:pt x="17490" y="1906725"/>
                  </a:lnTo>
                  <a:lnTo>
                    <a:pt x="18812" y="1907718"/>
                  </a:lnTo>
                  <a:lnTo>
                    <a:pt x="20185" y="1908456"/>
                  </a:lnTo>
                  <a:lnTo>
                    <a:pt x="17999" y="1910822"/>
                  </a:lnTo>
                  <a:close/>
                </a:path>
                <a:path w="2602865" h="2031364">
                  <a:moveTo>
                    <a:pt x="1979278" y="1093767"/>
                  </a:moveTo>
                  <a:lnTo>
                    <a:pt x="1977321" y="1093283"/>
                  </a:lnTo>
                  <a:lnTo>
                    <a:pt x="1975999" y="1092316"/>
                  </a:lnTo>
                  <a:lnTo>
                    <a:pt x="1974626" y="1091578"/>
                  </a:lnTo>
                  <a:lnTo>
                    <a:pt x="1975999" y="1090077"/>
                  </a:lnTo>
                  <a:lnTo>
                    <a:pt x="1976838" y="1089212"/>
                  </a:lnTo>
                  <a:lnTo>
                    <a:pt x="1980804" y="1091578"/>
                  </a:lnTo>
                  <a:lnTo>
                    <a:pt x="1980117" y="1092316"/>
                  </a:lnTo>
                  <a:lnTo>
                    <a:pt x="1979278" y="1093767"/>
                  </a:lnTo>
                  <a:close/>
                </a:path>
                <a:path w="2602865" h="2031364">
                  <a:moveTo>
                    <a:pt x="1544577" y="1678210"/>
                  </a:moveTo>
                  <a:lnTo>
                    <a:pt x="1543738" y="1676760"/>
                  </a:lnTo>
                  <a:lnTo>
                    <a:pt x="1543051" y="1676022"/>
                  </a:lnTo>
                  <a:lnTo>
                    <a:pt x="1547017" y="1673655"/>
                  </a:lnTo>
                  <a:lnTo>
                    <a:pt x="1549229" y="1676022"/>
                  </a:lnTo>
                  <a:lnTo>
                    <a:pt x="1547856" y="1676760"/>
                  </a:lnTo>
                  <a:lnTo>
                    <a:pt x="1546534" y="1677727"/>
                  </a:lnTo>
                  <a:lnTo>
                    <a:pt x="1544577" y="1678210"/>
                  </a:lnTo>
                  <a:close/>
                </a:path>
                <a:path w="2602865" h="2031364">
                  <a:moveTo>
                    <a:pt x="2334433" y="1319737"/>
                  </a:moveTo>
                  <a:lnTo>
                    <a:pt x="2332221" y="1317370"/>
                  </a:lnTo>
                  <a:lnTo>
                    <a:pt x="2333594" y="1316632"/>
                  </a:lnTo>
                  <a:lnTo>
                    <a:pt x="2334916" y="1315640"/>
                  </a:lnTo>
                  <a:lnTo>
                    <a:pt x="2336873" y="1315182"/>
                  </a:lnTo>
                  <a:lnTo>
                    <a:pt x="2337712" y="1316632"/>
                  </a:lnTo>
                  <a:lnTo>
                    <a:pt x="2338398" y="1317370"/>
                  </a:lnTo>
                  <a:lnTo>
                    <a:pt x="2334433" y="1319737"/>
                  </a:lnTo>
                  <a:close/>
                </a:path>
                <a:path w="2602865" h="2031364">
                  <a:moveTo>
                    <a:pt x="2386193" y="31147"/>
                  </a:moveTo>
                  <a:lnTo>
                    <a:pt x="2384235" y="30663"/>
                  </a:lnTo>
                  <a:lnTo>
                    <a:pt x="2382939" y="29671"/>
                  </a:lnTo>
                  <a:lnTo>
                    <a:pt x="2381566" y="28933"/>
                  </a:lnTo>
                  <a:lnTo>
                    <a:pt x="2382227" y="28195"/>
                  </a:lnTo>
                  <a:lnTo>
                    <a:pt x="2383032" y="27355"/>
                  </a:lnTo>
                  <a:lnTo>
                    <a:pt x="2383752" y="26566"/>
                  </a:lnTo>
                  <a:lnTo>
                    <a:pt x="2385049" y="27355"/>
                  </a:lnTo>
                  <a:lnTo>
                    <a:pt x="2387718" y="28933"/>
                  </a:lnTo>
                  <a:lnTo>
                    <a:pt x="2387032" y="29671"/>
                  </a:lnTo>
                  <a:lnTo>
                    <a:pt x="2386193" y="31147"/>
                  </a:lnTo>
                  <a:close/>
                </a:path>
                <a:path w="2602865" h="2031364">
                  <a:moveTo>
                    <a:pt x="2310637" y="962053"/>
                  </a:moveTo>
                  <a:lnTo>
                    <a:pt x="2309976" y="960577"/>
                  </a:lnTo>
                  <a:lnTo>
                    <a:pt x="2309061" y="959177"/>
                  </a:lnTo>
                  <a:lnTo>
                    <a:pt x="2308603" y="957039"/>
                  </a:lnTo>
                  <a:lnTo>
                    <a:pt x="2309976" y="956149"/>
                  </a:lnTo>
                  <a:lnTo>
                    <a:pt x="2310637" y="955411"/>
                  </a:lnTo>
                  <a:lnTo>
                    <a:pt x="2312849" y="959686"/>
                  </a:lnTo>
                  <a:lnTo>
                    <a:pt x="2312010" y="960577"/>
                  </a:lnTo>
                  <a:lnTo>
                    <a:pt x="2311349" y="961315"/>
                  </a:lnTo>
                  <a:lnTo>
                    <a:pt x="2310637" y="962053"/>
                  </a:lnTo>
                  <a:close/>
                </a:path>
                <a:path w="2602865" h="2031364">
                  <a:moveTo>
                    <a:pt x="102402" y="1853464"/>
                  </a:moveTo>
                  <a:lnTo>
                    <a:pt x="98283" y="1853464"/>
                  </a:lnTo>
                  <a:lnTo>
                    <a:pt x="94165" y="1848680"/>
                  </a:lnTo>
                  <a:lnTo>
                    <a:pt x="98283" y="1843922"/>
                  </a:lnTo>
                  <a:lnTo>
                    <a:pt x="102402" y="1843922"/>
                  </a:lnTo>
                  <a:lnTo>
                    <a:pt x="106520" y="1848680"/>
                  </a:lnTo>
                  <a:lnTo>
                    <a:pt x="102402" y="1853464"/>
                  </a:lnTo>
                  <a:close/>
                </a:path>
                <a:path w="2602865" h="2031364">
                  <a:moveTo>
                    <a:pt x="2575948" y="1028749"/>
                  </a:moveTo>
                  <a:lnTo>
                    <a:pt x="2572948" y="1027884"/>
                  </a:lnTo>
                  <a:lnTo>
                    <a:pt x="2574753" y="1020555"/>
                  </a:lnTo>
                  <a:lnTo>
                    <a:pt x="2581541" y="1020657"/>
                  </a:lnTo>
                  <a:lnTo>
                    <a:pt x="2584210" y="1024500"/>
                  </a:lnTo>
                  <a:lnTo>
                    <a:pt x="2584235" y="1025976"/>
                  </a:lnTo>
                  <a:lnTo>
                    <a:pt x="2582379" y="1027044"/>
                  </a:lnTo>
                  <a:lnTo>
                    <a:pt x="2580651" y="1027731"/>
                  </a:lnTo>
                  <a:lnTo>
                    <a:pt x="2579024" y="1028444"/>
                  </a:lnTo>
                  <a:lnTo>
                    <a:pt x="2575948" y="1028749"/>
                  </a:lnTo>
                  <a:close/>
                </a:path>
                <a:path w="2602865" h="2031364">
                  <a:moveTo>
                    <a:pt x="2385405" y="622512"/>
                  </a:moveTo>
                  <a:lnTo>
                    <a:pt x="2384032" y="622461"/>
                  </a:lnTo>
                  <a:lnTo>
                    <a:pt x="2380448" y="619611"/>
                  </a:lnTo>
                  <a:lnTo>
                    <a:pt x="2380371" y="612282"/>
                  </a:lnTo>
                  <a:lnTo>
                    <a:pt x="2383727" y="611341"/>
                  </a:lnTo>
                  <a:lnTo>
                    <a:pt x="2387184" y="610323"/>
                  </a:lnTo>
                  <a:lnTo>
                    <a:pt x="2387973" y="613580"/>
                  </a:lnTo>
                  <a:lnTo>
                    <a:pt x="2387718" y="616888"/>
                  </a:lnTo>
                  <a:lnTo>
                    <a:pt x="2387032" y="618644"/>
                  </a:lnTo>
                  <a:lnTo>
                    <a:pt x="2386396" y="620502"/>
                  </a:lnTo>
                  <a:lnTo>
                    <a:pt x="2385405" y="622512"/>
                  </a:lnTo>
                  <a:close/>
                </a:path>
                <a:path w="2602865" h="2031364">
                  <a:moveTo>
                    <a:pt x="2402514" y="509552"/>
                  </a:moveTo>
                  <a:lnTo>
                    <a:pt x="2398955" y="506702"/>
                  </a:lnTo>
                  <a:lnTo>
                    <a:pt x="2399031" y="500111"/>
                  </a:lnTo>
                  <a:lnTo>
                    <a:pt x="2402718" y="497948"/>
                  </a:lnTo>
                  <a:lnTo>
                    <a:pt x="2403760" y="498025"/>
                  </a:lnTo>
                  <a:lnTo>
                    <a:pt x="2404243" y="498432"/>
                  </a:lnTo>
                  <a:lnTo>
                    <a:pt x="2407319" y="500900"/>
                  </a:lnTo>
                  <a:lnTo>
                    <a:pt x="2407192" y="507440"/>
                  </a:lnTo>
                  <a:lnTo>
                    <a:pt x="2404196" y="509349"/>
                  </a:lnTo>
                  <a:lnTo>
                    <a:pt x="2403404" y="509349"/>
                  </a:lnTo>
                  <a:lnTo>
                    <a:pt x="2402514" y="509552"/>
                  </a:lnTo>
                  <a:close/>
                </a:path>
                <a:path w="2602865" h="2031364">
                  <a:moveTo>
                    <a:pt x="2404116" y="509400"/>
                  </a:moveTo>
                  <a:lnTo>
                    <a:pt x="2403404" y="509349"/>
                  </a:lnTo>
                  <a:lnTo>
                    <a:pt x="2404196" y="509349"/>
                  </a:lnTo>
                  <a:close/>
                </a:path>
                <a:path w="2602865" h="2031364">
                  <a:moveTo>
                    <a:pt x="2445275" y="153267"/>
                  </a:moveTo>
                  <a:lnTo>
                    <a:pt x="2441157" y="153267"/>
                  </a:lnTo>
                  <a:lnTo>
                    <a:pt x="2437038" y="148483"/>
                  </a:lnTo>
                  <a:lnTo>
                    <a:pt x="2441157" y="143725"/>
                  </a:lnTo>
                  <a:lnTo>
                    <a:pt x="2445275" y="143725"/>
                  </a:lnTo>
                  <a:lnTo>
                    <a:pt x="2449394" y="148483"/>
                  </a:lnTo>
                  <a:lnTo>
                    <a:pt x="2445275" y="153267"/>
                  </a:lnTo>
                  <a:close/>
                </a:path>
                <a:path w="2602865" h="2031364">
                  <a:moveTo>
                    <a:pt x="2323374" y="896832"/>
                  </a:moveTo>
                  <a:lnTo>
                    <a:pt x="2320730" y="892989"/>
                  </a:lnTo>
                  <a:lnTo>
                    <a:pt x="2320753" y="891640"/>
                  </a:lnTo>
                  <a:lnTo>
                    <a:pt x="2322636" y="887925"/>
                  </a:lnTo>
                  <a:lnTo>
                    <a:pt x="2328763" y="887823"/>
                  </a:lnTo>
                  <a:lnTo>
                    <a:pt x="2331407" y="891640"/>
                  </a:lnTo>
                  <a:lnTo>
                    <a:pt x="2331204" y="892633"/>
                  </a:lnTo>
                  <a:lnTo>
                    <a:pt x="2331255" y="893371"/>
                  </a:lnTo>
                  <a:lnTo>
                    <a:pt x="2329450" y="896704"/>
                  </a:lnTo>
                  <a:lnTo>
                    <a:pt x="2323374" y="896832"/>
                  </a:lnTo>
                  <a:close/>
                </a:path>
                <a:path w="2602865" h="2031364">
                  <a:moveTo>
                    <a:pt x="1195092" y="1653959"/>
                  </a:moveTo>
                  <a:lnTo>
                    <a:pt x="1192448" y="1650117"/>
                  </a:lnTo>
                  <a:lnTo>
                    <a:pt x="1192461" y="1648793"/>
                  </a:lnTo>
                  <a:lnTo>
                    <a:pt x="1194355" y="1645027"/>
                  </a:lnTo>
                  <a:lnTo>
                    <a:pt x="1200482" y="1644951"/>
                  </a:lnTo>
                  <a:lnTo>
                    <a:pt x="1202889" y="1648412"/>
                  </a:lnTo>
                  <a:lnTo>
                    <a:pt x="1203125" y="1648793"/>
                  </a:lnTo>
                  <a:lnTo>
                    <a:pt x="1202922" y="1649735"/>
                  </a:lnTo>
                  <a:lnTo>
                    <a:pt x="1202973" y="1650498"/>
                  </a:lnTo>
                  <a:lnTo>
                    <a:pt x="1201168" y="1653832"/>
                  </a:lnTo>
                  <a:lnTo>
                    <a:pt x="1195092" y="1653959"/>
                  </a:lnTo>
                  <a:close/>
                </a:path>
                <a:path w="2602865" h="2031364">
                  <a:moveTo>
                    <a:pt x="1194075" y="1240113"/>
                  </a:moveTo>
                  <a:lnTo>
                    <a:pt x="1190516" y="1237263"/>
                  </a:lnTo>
                  <a:lnTo>
                    <a:pt x="1190618" y="1230672"/>
                  </a:lnTo>
                  <a:lnTo>
                    <a:pt x="1194278" y="1228509"/>
                  </a:lnTo>
                  <a:lnTo>
                    <a:pt x="1195321" y="1228611"/>
                  </a:lnTo>
                  <a:lnTo>
                    <a:pt x="1195804" y="1228967"/>
                  </a:lnTo>
                  <a:lnTo>
                    <a:pt x="1198880" y="1231436"/>
                  </a:lnTo>
                  <a:lnTo>
                    <a:pt x="1198778" y="1238001"/>
                  </a:lnTo>
                  <a:lnTo>
                    <a:pt x="1195798" y="1239884"/>
                  </a:lnTo>
                  <a:lnTo>
                    <a:pt x="1194990" y="1239884"/>
                  </a:lnTo>
                  <a:lnTo>
                    <a:pt x="1194075" y="1240113"/>
                  </a:lnTo>
                  <a:close/>
                </a:path>
                <a:path w="2602865" h="2031364">
                  <a:moveTo>
                    <a:pt x="1195677" y="1239960"/>
                  </a:moveTo>
                  <a:lnTo>
                    <a:pt x="1194990" y="1239884"/>
                  </a:lnTo>
                  <a:lnTo>
                    <a:pt x="1195798" y="1239884"/>
                  </a:lnTo>
                  <a:close/>
                </a:path>
                <a:path w="2602865" h="2031364">
                  <a:moveTo>
                    <a:pt x="1181618" y="1047580"/>
                  </a:moveTo>
                  <a:lnTo>
                    <a:pt x="1180601" y="1045570"/>
                  </a:lnTo>
                  <a:lnTo>
                    <a:pt x="1179991" y="1043712"/>
                  </a:lnTo>
                  <a:lnTo>
                    <a:pt x="1179304" y="1041931"/>
                  </a:lnTo>
                  <a:lnTo>
                    <a:pt x="1179025" y="1038648"/>
                  </a:lnTo>
                  <a:lnTo>
                    <a:pt x="1179838" y="1035391"/>
                  </a:lnTo>
                  <a:lnTo>
                    <a:pt x="1186626" y="1037350"/>
                  </a:lnTo>
                  <a:lnTo>
                    <a:pt x="1186550" y="1044654"/>
                  </a:lnTo>
                  <a:lnTo>
                    <a:pt x="1182991" y="1047529"/>
                  </a:lnTo>
                  <a:lnTo>
                    <a:pt x="1181618" y="1047580"/>
                  </a:lnTo>
                  <a:close/>
                </a:path>
                <a:path w="2602865" h="2031364">
                  <a:moveTo>
                    <a:pt x="1268513" y="2011694"/>
                  </a:moveTo>
                  <a:lnTo>
                    <a:pt x="1265436" y="2011389"/>
                  </a:lnTo>
                  <a:lnTo>
                    <a:pt x="1263809" y="2010651"/>
                  </a:lnTo>
                  <a:lnTo>
                    <a:pt x="1262081" y="2009964"/>
                  </a:lnTo>
                  <a:lnTo>
                    <a:pt x="1260199" y="2008895"/>
                  </a:lnTo>
                  <a:lnTo>
                    <a:pt x="1260250" y="2007419"/>
                  </a:lnTo>
                  <a:lnTo>
                    <a:pt x="1262920" y="2003577"/>
                  </a:lnTo>
                  <a:lnTo>
                    <a:pt x="1269707" y="2003501"/>
                  </a:lnTo>
                  <a:lnTo>
                    <a:pt x="1271512" y="2010829"/>
                  </a:lnTo>
                  <a:lnTo>
                    <a:pt x="1268513" y="2011694"/>
                  </a:lnTo>
                  <a:close/>
                </a:path>
                <a:path w="2602865" h="2031364">
                  <a:moveTo>
                    <a:pt x="257505" y="2031263"/>
                  </a:moveTo>
                  <a:lnTo>
                    <a:pt x="253997" y="2028210"/>
                  </a:lnTo>
                  <a:lnTo>
                    <a:pt x="253133" y="2024113"/>
                  </a:lnTo>
                  <a:lnTo>
                    <a:pt x="258344" y="2016224"/>
                  </a:lnTo>
                  <a:lnTo>
                    <a:pt x="262209" y="2017166"/>
                  </a:lnTo>
                  <a:lnTo>
                    <a:pt x="265768" y="2020016"/>
                  </a:lnTo>
                  <a:lnTo>
                    <a:pt x="264929" y="2025538"/>
                  </a:lnTo>
                  <a:lnTo>
                    <a:pt x="260175" y="2027523"/>
                  </a:lnTo>
                  <a:lnTo>
                    <a:pt x="257505" y="2031263"/>
                  </a:lnTo>
                  <a:close/>
                </a:path>
                <a:path w="2602865" h="2031364">
                  <a:moveTo>
                    <a:pt x="2536542" y="196146"/>
                  </a:moveTo>
                  <a:lnTo>
                    <a:pt x="2531354" y="188815"/>
                  </a:lnTo>
                  <a:lnTo>
                    <a:pt x="2529281" y="182640"/>
                  </a:lnTo>
                  <a:lnTo>
                    <a:pt x="2529739" y="177180"/>
                  </a:lnTo>
                  <a:lnTo>
                    <a:pt x="2532144" y="171996"/>
                  </a:lnTo>
                  <a:lnTo>
                    <a:pt x="2537864" y="176755"/>
                  </a:lnTo>
                  <a:lnTo>
                    <a:pt x="2535526" y="183091"/>
                  </a:lnTo>
                  <a:lnTo>
                    <a:pt x="2536034" y="191692"/>
                  </a:lnTo>
                  <a:lnTo>
                    <a:pt x="2538316" y="191692"/>
                  </a:lnTo>
                  <a:lnTo>
                    <a:pt x="2539568" y="192761"/>
                  </a:lnTo>
                  <a:lnTo>
                    <a:pt x="2540381" y="194237"/>
                  </a:lnTo>
                  <a:lnTo>
                    <a:pt x="2541019" y="195077"/>
                  </a:lnTo>
                  <a:lnTo>
                    <a:pt x="2536415" y="195077"/>
                  </a:lnTo>
                  <a:lnTo>
                    <a:pt x="2536542" y="196146"/>
                  </a:lnTo>
                  <a:close/>
                </a:path>
                <a:path w="2602865" h="2031364">
                  <a:moveTo>
                    <a:pt x="2538316" y="191692"/>
                  </a:moveTo>
                  <a:lnTo>
                    <a:pt x="2536034" y="191692"/>
                  </a:lnTo>
                  <a:lnTo>
                    <a:pt x="2536593" y="191311"/>
                  </a:lnTo>
                  <a:lnTo>
                    <a:pt x="2537864" y="191285"/>
                  </a:lnTo>
                  <a:lnTo>
                    <a:pt x="2538316" y="191692"/>
                  </a:lnTo>
                  <a:close/>
                </a:path>
                <a:path w="2602865" h="2031364">
                  <a:moveTo>
                    <a:pt x="2539644" y="197698"/>
                  </a:moveTo>
                  <a:lnTo>
                    <a:pt x="2538297" y="196909"/>
                  </a:lnTo>
                  <a:lnTo>
                    <a:pt x="2537280" y="196044"/>
                  </a:lnTo>
                  <a:lnTo>
                    <a:pt x="2536415" y="195077"/>
                  </a:lnTo>
                  <a:lnTo>
                    <a:pt x="2541019" y="195077"/>
                  </a:lnTo>
                  <a:lnTo>
                    <a:pt x="2541347" y="195510"/>
                  </a:lnTo>
                  <a:lnTo>
                    <a:pt x="2540635" y="196298"/>
                  </a:lnTo>
                  <a:lnTo>
                    <a:pt x="2539644" y="197698"/>
                  </a:lnTo>
                  <a:close/>
                </a:path>
                <a:path w="2602865" h="2031364">
                  <a:moveTo>
                    <a:pt x="4525" y="2005053"/>
                  </a:moveTo>
                  <a:lnTo>
                    <a:pt x="889" y="1999811"/>
                  </a:lnTo>
                  <a:lnTo>
                    <a:pt x="0" y="1995663"/>
                  </a:lnTo>
                  <a:lnTo>
                    <a:pt x="7321" y="1990039"/>
                  </a:lnTo>
                  <a:lnTo>
                    <a:pt x="11135" y="1990981"/>
                  </a:lnTo>
                  <a:lnTo>
                    <a:pt x="13957" y="1994747"/>
                  </a:lnTo>
                  <a:lnTo>
                    <a:pt x="10931" y="1998258"/>
                  </a:lnTo>
                  <a:lnTo>
                    <a:pt x="7728" y="2001490"/>
                  </a:lnTo>
                  <a:lnTo>
                    <a:pt x="4525" y="2005053"/>
                  </a:lnTo>
                  <a:close/>
                </a:path>
                <a:path w="2602865" h="2031364">
                  <a:moveTo>
                    <a:pt x="1249801" y="954622"/>
                  </a:moveTo>
                  <a:lnTo>
                    <a:pt x="1246420" y="951594"/>
                  </a:lnTo>
                  <a:lnTo>
                    <a:pt x="1243725" y="948464"/>
                  </a:lnTo>
                  <a:lnTo>
                    <a:pt x="1240319" y="944799"/>
                  </a:lnTo>
                  <a:lnTo>
                    <a:pt x="1243344" y="943807"/>
                  </a:lnTo>
                  <a:lnTo>
                    <a:pt x="1245963" y="942255"/>
                  </a:lnTo>
                  <a:lnTo>
                    <a:pt x="1252522" y="942382"/>
                  </a:lnTo>
                  <a:lnTo>
                    <a:pt x="1254708" y="946937"/>
                  </a:lnTo>
                  <a:lnTo>
                    <a:pt x="1252725" y="952942"/>
                  </a:lnTo>
                  <a:lnTo>
                    <a:pt x="1249801" y="954622"/>
                  </a:lnTo>
                  <a:close/>
                </a:path>
                <a:path w="2602865" h="2031364">
                  <a:moveTo>
                    <a:pt x="1268970" y="995566"/>
                  </a:moveTo>
                  <a:lnTo>
                    <a:pt x="1258903" y="984700"/>
                  </a:lnTo>
                  <a:lnTo>
                    <a:pt x="1261801" y="981978"/>
                  </a:lnTo>
                  <a:lnTo>
                    <a:pt x="1264572" y="979051"/>
                  </a:lnTo>
                  <a:lnTo>
                    <a:pt x="1267699" y="976685"/>
                  </a:lnTo>
                  <a:lnTo>
                    <a:pt x="1268335" y="976227"/>
                  </a:lnTo>
                  <a:lnTo>
                    <a:pt x="1271614" y="978059"/>
                  </a:lnTo>
                  <a:lnTo>
                    <a:pt x="1271556" y="979051"/>
                  </a:lnTo>
                  <a:lnTo>
                    <a:pt x="1271182" y="983683"/>
                  </a:lnTo>
                  <a:lnTo>
                    <a:pt x="1273444" y="989103"/>
                  </a:lnTo>
                  <a:lnTo>
                    <a:pt x="1268970" y="995566"/>
                  </a:lnTo>
                  <a:close/>
                </a:path>
                <a:path w="2602865" h="2031364">
                  <a:moveTo>
                    <a:pt x="2504836" y="1194653"/>
                  </a:moveTo>
                  <a:lnTo>
                    <a:pt x="2500179" y="1192870"/>
                  </a:lnTo>
                  <a:lnTo>
                    <a:pt x="2492434" y="1184282"/>
                  </a:lnTo>
                  <a:lnTo>
                    <a:pt x="2498733" y="1181088"/>
                  </a:lnTo>
                  <a:lnTo>
                    <a:pt x="2503391" y="1182870"/>
                  </a:lnTo>
                  <a:lnTo>
                    <a:pt x="2511145" y="1191458"/>
                  </a:lnTo>
                  <a:lnTo>
                    <a:pt x="2504836" y="1194653"/>
                  </a:lnTo>
                  <a:close/>
                </a:path>
                <a:path w="2602865" h="2031364">
                  <a:moveTo>
                    <a:pt x="2502603" y="1088652"/>
                  </a:moveTo>
                  <a:lnTo>
                    <a:pt x="2494112" y="1087939"/>
                  </a:lnTo>
                  <a:lnTo>
                    <a:pt x="2491697" y="1085267"/>
                  </a:lnTo>
                  <a:lnTo>
                    <a:pt x="2493171" y="1076743"/>
                  </a:lnTo>
                  <a:lnTo>
                    <a:pt x="2494798" y="1074554"/>
                  </a:lnTo>
                  <a:lnTo>
                    <a:pt x="2503290" y="1075267"/>
                  </a:lnTo>
                  <a:lnTo>
                    <a:pt x="2505527" y="1077913"/>
                  </a:lnTo>
                  <a:lnTo>
                    <a:pt x="2504866" y="1083130"/>
                  </a:lnTo>
                  <a:lnTo>
                    <a:pt x="2503976" y="1086412"/>
                  </a:lnTo>
                  <a:lnTo>
                    <a:pt x="2502603" y="1088652"/>
                  </a:lnTo>
                  <a:close/>
                </a:path>
                <a:path w="2602865" h="2031364">
                  <a:moveTo>
                    <a:pt x="2421327" y="1348161"/>
                  </a:moveTo>
                  <a:lnTo>
                    <a:pt x="2418836" y="1345566"/>
                  </a:lnTo>
                  <a:lnTo>
                    <a:pt x="2418454" y="1340553"/>
                  </a:lnTo>
                  <a:lnTo>
                    <a:pt x="2418175" y="1336405"/>
                  </a:lnTo>
                  <a:lnTo>
                    <a:pt x="2420208" y="1334674"/>
                  </a:lnTo>
                  <a:lnTo>
                    <a:pt x="2428115" y="1333071"/>
                  </a:lnTo>
                  <a:lnTo>
                    <a:pt x="2430861" y="1335667"/>
                  </a:lnTo>
                  <a:lnTo>
                    <a:pt x="2430886" y="1340833"/>
                  </a:lnTo>
                  <a:lnTo>
                    <a:pt x="2431623" y="1344828"/>
                  </a:lnTo>
                  <a:lnTo>
                    <a:pt x="2429208" y="1346558"/>
                  </a:lnTo>
                  <a:lnTo>
                    <a:pt x="2421327" y="1348161"/>
                  </a:lnTo>
                  <a:close/>
                </a:path>
                <a:path w="2602865" h="2031364">
                  <a:moveTo>
                    <a:pt x="1719612" y="1890948"/>
                  </a:moveTo>
                  <a:lnTo>
                    <a:pt x="1714680" y="1885121"/>
                  </a:lnTo>
                  <a:lnTo>
                    <a:pt x="1714425" y="1883619"/>
                  </a:lnTo>
                  <a:lnTo>
                    <a:pt x="1719815" y="1877308"/>
                  </a:lnTo>
                  <a:lnTo>
                    <a:pt x="1721671" y="1874586"/>
                  </a:lnTo>
                  <a:lnTo>
                    <a:pt x="1727747" y="1870718"/>
                  </a:lnTo>
                  <a:lnTo>
                    <a:pt x="1731408" y="1871481"/>
                  </a:lnTo>
                  <a:lnTo>
                    <a:pt x="1734179" y="1875273"/>
                  </a:lnTo>
                  <a:lnTo>
                    <a:pt x="1719612" y="1890948"/>
                  </a:lnTo>
                  <a:close/>
                </a:path>
                <a:path w="2602865" h="2031364">
                  <a:moveTo>
                    <a:pt x="1130417" y="1247289"/>
                  </a:moveTo>
                  <a:lnTo>
                    <a:pt x="1130508" y="1245635"/>
                  </a:lnTo>
                  <a:lnTo>
                    <a:pt x="1131281" y="1235736"/>
                  </a:lnTo>
                  <a:lnTo>
                    <a:pt x="1138755" y="1233624"/>
                  </a:lnTo>
                  <a:lnTo>
                    <a:pt x="1146230" y="1233039"/>
                  </a:lnTo>
                  <a:lnTo>
                    <a:pt x="1153780" y="1236067"/>
                  </a:lnTo>
                  <a:lnTo>
                    <a:pt x="1151652" y="1240389"/>
                  </a:lnTo>
                  <a:lnTo>
                    <a:pt x="1147450" y="1241156"/>
                  </a:lnTo>
                  <a:lnTo>
                    <a:pt x="1143134" y="1241771"/>
                  </a:lnTo>
                  <a:lnTo>
                    <a:pt x="1140662" y="1245635"/>
                  </a:lnTo>
                  <a:lnTo>
                    <a:pt x="1140535" y="1246627"/>
                  </a:lnTo>
                  <a:lnTo>
                    <a:pt x="1135552" y="1247264"/>
                  </a:lnTo>
                  <a:lnTo>
                    <a:pt x="1130417" y="1247289"/>
                  </a:lnTo>
                  <a:close/>
                </a:path>
                <a:path w="2602865" h="2031364">
                  <a:moveTo>
                    <a:pt x="1325917" y="1574081"/>
                  </a:moveTo>
                  <a:lnTo>
                    <a:pt x="1320171" y="1569144"/>
                  </a:lnTo>
                  <a:lnTo>
                    <a:pt x="1318265" y="1566676"/>
                  </a:lnTo>
                  <a:lnTo>
                    <a:pt x="1314934" y="1563113"/>
                  </a:lnTo>
                  <a:lnTo>
                    <a:pt x="1324417" y="1552883"/>
                  </a:lnTo>
                  <a:lnTo>
                    <a:pt x="1327086" y="1555937"/>
                  </a:lnTo>
                  <a:lnTo>
                    <a:pt x="1330315" y="1558634"/>
                  </a:lnTo>
                  <a:lnTo>
                    <a:pt x="1333391" y="1564360"/>
                  </a:lnTo>
                  <a:lnTo>
                    <a:pt x="1333111" y="1567999"/>
                  </a:lnTo>
                  <a:lnTo>
                    <a:pt x="1331535" y="1573852"/>
                  </a:lnTo>
                  <a:lnTo>
                    <a:pt x="1325917" y="1574081"/>
                  </a:lnTo>
                  <a:close/>
                </a:path>
                <a:path w="2602865" h="2031364">
                  <a:moveTo>
                    <a:pt x="2472307" y="1732616"/>
                  </a:moveTo>
                  <a:lnTo>
                    <a:pt x="2466961" y="1732616"/>
                  </a:lnTo>
                  <a:lnTo>
                    <a:pt x="2471766" y="1731751"/>
                  </a:lnTo>
                  <a:lnTo>
                    <a:pt x="2472307" y="1732616"/>
                  </a:lnTo>
                  <a:close/>
                </a:path>
                <a:path w="2602865" h="2031364">
                  <a:moveTo>
                    <a:pt x="2457809" y="1746383"/>
                  </a:moveTo>
                  <a:lnTo>
                    <a:pt x="2456232" y="1743940"/>
                  </a:lnTo>
                  <a:lnTo>
                    <a:pt x="2454656" y="1735695"/>
                  </a:lnTo>
                  <a:lnTo>
                    <a:pt x="2457046" y="1732769"/>
                  </a:lnTo>
                  <a:lnTo>
                    <a:pt x="2462893" y="1732413"/>
                  </a:lnTo>
                  <a:lnTo>
                    <a:pt x="2463910" y="1732463"/>
                  </a:lnTo>
                  <a:lnTo>
                    <a:pt x="2465918" y="1732463"/>
                  </a:lnTo>
                  <a:lnTo>
                    <a:pt x="2466961" y="1732616"/>
                  </a:lnTo>
                  <a:lnTo>
                    <a:pt x="2472307" y="1732616"/>
                  </a:lnTo>
                  <a:lnTo>
                    <a:pt x="2473342" y="1734270"/>
                  </a:lnTo>
                  <a:lnTo>
                    <a:pt x="2474003" y="1737604"/>
                  </a:lnTo>
                  <a:lnTo>
                    <a:pt x="2474918" y="1742515"/>
                  </a:lnTo>
                  <a:lnTo>
                    <a:pt x="2472528" y="1745467"/>
                  </a:lnTo>
                  <a:lnTo>
                    <a:pt x="2472039" y="1745492"/>
                  </a:lnTo>
                  <a:lnTo>
                    <a:pt x="2463630" y="1745492"/>
                  </a:lnTo>
                  <a:lnTo>
                    <a:pt x="2457809" y="1746383"/>
                  </a:lnTo>
                  <a:close/>
                </a:path>
                <a:path w="2602865" h="2031364">
                  <a:moveTo>
                    <a:pt x="2465690" y="1745823"/>
                  </a:moveTo>
                  <a:lnTo>
                    <a:pt x="2463630" y="1745492"/>
                  </a:lnTo>
                  <a:lnTo>
                    <a:pt x="2472039" y="1745492"/>
                  </a:lnTo>
                  <a:lnTo>
                    <a:pt x="2465690" y="1745823"/>
                  </a:lnTo>
                  <a:close/>
                </a:path>
                <a:path w="2602865" h="2031364">
                  <a:moveTo>
                    <a:pt x="2316027" y="1527742"/>
                  </a:moveTo>
                  <a:lnTo>
                    <a:pt x="2313205" y="1519598"/>
                  </a:lnTo>
                  <a:lnTo>
                    <a:pt x="2313535" y="1513873"/>
                  </a:lnTo>
                  <a:lnTo>
                    <a:pt x="2306951" y="1510412"/>
                  </a:lnTo>
                  <a:lnTo>
                    <a:pt x="2312976" y="1504763"/>
                  </a:lnTo>
                  <a:lnTo>
                    <a:pt x="2315798" y="1497943"/>
                  </a:lnTo>
                  <a:lnTo>
                    <a:pt x="2323704" y="1500437"/>
                  </a:lnTo>
                  <a:lnTo>
                    <a:pt x="2327772" y="1507969"/>
                  </a:lnTo>
                  <a:lnTo>
                    <a:pt x="2325967" y="1516189"/>
                  </a:lnTo>
                  <a:lnTo>
                    <a:pt x="2325280" y="1524128"/>
                  </a:lnTo>
                  <a:lnTo>
                    <a:pt x="2321925" y="1527589"/>
                  </a:lnTo>
                  <a:lnTo>
                    <a:pt x="2316027" y="1527742"/>
                  </a:lnTo>
                  <a:close/>
                </a:path>
                <a:path w="2602865" h="2031364">
                  <a:moveTo>
                    <a:pt x="2311145" y="921668"/>
                  </a:moveTo>
                  <a:lnTo>
                    <a:pt x="2306013" y="917625"/>
                  </a:lnTo>
                  <a:lnTo>
                    <a:pt x="2300058" y="914670"/>
                  </a:lnTo>
                  <a:lnTo>
                    <a:pt x="2294175" y="911104"/>
                  </a:lnTo>
                  <a:lnTo>
                    <a:pt x="2289257" y="905229"/>
                  </a:lnTo>
                  <a:lnTo>
                    <a:pt x="2299171" y="895101"/>
                  </a:lnTo>
                  <a:lnTo>
                    <a:pt x="2305740" y="897560"/>
                  </a:lnTo>
                  <a:lnTo>
                    <a:pt x="2310767" y="902077"/>
                  </a:lnTo>
                  <a:lnTo>
                    <a:pt x="2315170" y="907401"/>
                  </a:lnTo>
                  <a:lnTo>
                    <a:pt x="2319865" y="912278"/>
                  </a:lnTo>
                  <a:lnTo>
                    <a:pt x="2311145" y="921668"/>
                  </a:lnTo>
                  <a:close/>
                </a:path>
              </a:pathLst>
            </a:custGeom>
            <a:solidFill>
              <a:srgbClr val="F5C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774015" y="715071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4" h="342265">
                <a:moveTo>
                  <a:pt x="171133" y="342267"/>
                </a:moveTo>
                <a:lnTo>
                  <a:pt x="125639" y="336154"/>
                </a:lnTo>
                <a:lnTo>
                  <a:pt x="84759" y="318902"/>
                </a:lnTo>
                <a:lnTo>
                  <a:pt x="50123" y="292143"/>
                </a:lnTo>
                <a:lnTo>
                  <a:pt x="23364" y="257508"/>
                </a:lnTo>
                <a:lnTo>
                  <a:pt x="6112" y="216627"/>
                </a:lnTo>
                <a:lnTo>
                  <a:pt x="0" y="171136"/>
                </a:lnTo>
                <a:lnTo>
                  <a:pt x="6112" y="125639"/>
                </a:lnTo>
                <a:lnTo>
                  <a:pt x="23364" y="84759"/>
                </a:lnTo>
                <a:lnTo>
                  <a:pt x="50123" y="50123"/>
                </a:lnTo>
                <a:lnTo>
                  <a:pt x="84759" y="23364"/>
                </a:lnTo>
                <a:lnTo>
                  <a:pt x="125639" y="6112"/>
                </a:lnTo>
                <a:lnTo>
                  <a:pt x="171132" y="0"/>
                </a:lnTo>
                <a:lnTo>
                  <a:pt x="216628" y="6112"/>
                </a:lnTo>
                <a:lnTo>
                  <a:pt x="257508" y="23364"/>
                </a:lnTo>
                <a:lnTo>
                  <a:pt x="292143" y="50123"/>
                </a:lnTo>
                <a:lnTo>
                  <a:pt x="318903" y="84759"/>
                </a:lnTo>
                <a:lnTo>
                  <a:pt x="336154" y="125639"/>
                </a:lnTo>
                <a:lnTo>
                  <a:pt x="342267" y="171131"/>
                </a:lnTo>
                <a:lnTo>
                  <a:pt x="336154" y="216627"/>
                </a:lnTo>
                <a:lnTo>
                  <a:pt x="318903" y="257508"/>
                </a:lnTo>
                <a:lnTo>
                  <a:pt x="292143" y="292143"/>
                </a:lnTo>
                <a:lnTo>
                  <a:pt x="257508" y="318902"/>
                </a:lnTo>
                <a:lnTo>
                  <a:pt x="216628" y="336154"/>
                </a:lnTo>
                <a:lnTo>
                  <a:pt x="171133" y="342267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42853" y="686431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5">
                <a:moveTo>
                  <a:pt x="171132" y="342267"/>
                </a:moveTo>
                <a:lnTo>
                  <a:pt x="125638" y="336154"/>
                </a:lnTo>
                <a:lnTo>
                  <a:pt x="84757" y="318903"/>
                </a:lnTo>
                <a:lnTo>
                  <a:pt x="50122" y="292144"/>
                </a:lnTo>
                <a:lnTo>
                  <a:pt x="23363" y="257508"/>
                </a:lnTo>
                <a:lnTo>
                  <a:pt x="6111" y="216628"/>
                </a:lnTo>
                <a:lnTo>
                  <a:pt x="0" y="171121"/>
                </a:lnTo>
                <a:lnTo>
                  <a:pt x="6111" y="125639"/>
                </a:lnTo>
                <a:lnTo>
                  <a:pt x="23363" y="84759"/>
                </a:lnTo>
                <a:lnTo>
                  <a:pt x="50122" y="50123"/>
                </a:lnTo>
                <a:lnTo>
                  <a:pt x="84757" y="23364"/>
                </a:lnTo>
                <a:lnTo>
                  <a:pt x="125638" y="6113"/>
                </a:lnTo>
                <a:lnTo>
                  <a:pt x="171132" y="0"/>
                </a:lnTo>
                <a:lnTo>
                  <a:pt x="216626" y="6113"/>
                </a:lnTo>
                <a:lnTo>
                  <a:pt x="257507" y="23364"/>
                </a:lnTo>
                <a:lnTo>
                  <a:pt x="292142" y="50123"/>
                </a:lnTo>
                <a:lnTo>
                  <a:pt x="318901" y="84759"/>
                </a:lnTo>
                <a:lnTo>
                  <a:pt x="336153" y="125639"/>
                </a:lnTo>
                <a:lnTo>
                  <a:pt x="342263" y="171134"/>
                </a:lnTo>
                <a:lnTo>
                  <a:pt x="336153" y="216628"/>
                </a:lnTo>
                <a:lnTo>
                  <a:pt x="318901" y="257508"/>
                </a:lnTo>
                <a:lnTo>
                  <a:pt x="292142" y="292144"/>
                </a:lnTo>
                <a:lnTo>
                  <a:pt x="257507" y="318903"/>
                </a:lnTo>
                <a:lnTo>
                  <a:pt x="216626" y="336154"/>
                </a:lnTo>
                <a:lnTo>
                  <a:pt x="171132" y="342267"/>
                </a:lnTo>
                <a:close/>
              </a:path>
            </a:pathLst>
          </a:custGeom>
          <a:solidFill>
            <a:srgbClr val="F2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05305" y="8025462"/>
            <a:ext cx="5580380" cy="15506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ts val="3820"/>
              </a:lnSpc>
              <a:spcBef>
                <a:spcPts val="675"/>
              </a:spcBef>
            </a:pPr>
            <a:r>
              <a:rPr sz="3600" b="1" spc="1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AGYAGOZÁS: </a:t>
            </a:r>
            <a:r>
              <a:rPr sz="3600" b="1" i="1" spc="-12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nyugtató, </a:t>
            </a:r>
            <a:r>
              <a:rPr sz="3600" b="1" i="1" spc="-114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ö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c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ó</a:t>
            </a:r>
            <a:r>
              <a:rPr sz="3600" b="1" i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17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x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ó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ú</a:t>
            </a:r>
            <a:r>
              <a:rPr sz="3600" b="1" i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  <a:p>
            <a:pPr algn="ctr">
              <a:lnSpc>
                <a:spcPts val="3785"/>
              </a:lnSpc>
            </a:pP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„leföldelés”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09280" y="7539687"/>
            <a:ext cx="6594475" cy="2522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4070"/>
              </a:lnSpc>
              <a:spcBef>
                <a:spcPts val="130"/>
              </a:spcBef>
            </a:pPr>
            <a:r>
              <a:rPr sz="3600" b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KOLLÁZS-MONTÁZS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  <a:p>
            <a:pPr marL="12700" marR="5080" algn="ctr">
              <a:lnSpc>
                <a:spcPts val="3820"/>
              </a:lnSpc>
              <a:spcBef>
                <a:spcPts val="295"/>
              </a:spcBef>
            </a:pPr>
            <a:r>
              <a:rPr sz="3600" b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spc="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spc="2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C</a:t>
            </a:r>
            <a:r>
              <a:rPr sz="3600" b="1" spc="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H</a:t>
            </a:r>
            <a:r>
              <a:rPr sz="3600" b="1" spc="2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3600" b="1" spc="-4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3600" b="1" spc="1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spc="3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:</a:t>
            </a:r>
            <a:r>
              <a:rPr sz="3600" b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z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ek</a:t>
            </a:r>
            <a:r>
              <a:rPr sz="3600" b="1" i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1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v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-1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y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4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  </a:t>
            </a:r>
            <a:r>
              <a:rPr sz="3600" b="1" i="1" spc="-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c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é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459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,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30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i</a:t>
            </a:r>
            <a:r>
              <a:rPr sz="3600" b="1" i="1" spc="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d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á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6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ö</a:t>
            </a:r>
            <a:r>
              <a:rPr sz="3600" b="1" i="1" spc="6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n</a:t>
            </a:r>
            <a:r>
              <a:rPr sz="3600" b="1" i="1" spc="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22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g</a:t>
            </a:r>
            <a:r>
              <a:rPr sz="3600" b="1" i="1" spc="5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u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2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r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ó</a:t>
            </a:r>
            <a:r>
              <a:rPr sz="3600" b="1" i="1" spc="-26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  </a:t>
            </a:r>
            <a:r>
              <a:rPr sz="3600" b="1" i="1" spc="-2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a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1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o</a:t>
            </a:r>
            <a:r>
              <a:rPr sz="3600" b="1" i="1" spc="-30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29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t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b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28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l</a:t>
            </a:r>
            <a:r>
              <a:rPr sz="3600" b="1" i="1" spc="9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s</a:t>
            </a:r>
            <a:r>
              <a:rPr sz="3600" b="1" i="1" spc="-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ő</a:t>
            </a:r>
            <a:r>
              <a:rPr sz="3600" b="1" i="1" spc="-13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ké</a:t>
            </a:r>
            <a:r>
              <a:rPr sz="3600" b="1" i="1" spc="-1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p</a:t>
            </a:r>
            <a:r>
              <a:rPr sz="3600" b="1" i="1" spc="-7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</a:t>
            </a:r>
            <a:r>
              <a:rPr sz="3600" b="1" i="1" spc="-50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k  </a:t>
            </a:r>
            <a:r>
              <a:rPr sz="3600" b="1" i="1" spc="-8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megjelenítésének</a:t>
            </a:r>
            <a:r>
              <a:rPr sz="3600" b="1" i="1" spc="-13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 </a:t>
            </a:r>
            <a:r>
              <a:rPr sz="3600" b="1" i="1" spc="-45" dirty="0">
                <a:solidFill>
                  <a:srgbClr val="61663D"/>
                </a:solidFill>
                <a:latin typeface="Book Antiqua" panose="02040602050305030304" pitchFamily="18" charset="0"/>
                <a:cs typeface="Trebuchet MS"/>
              </a:rPr>
              <a:t>eszköze</a:t>
            </a:r>
            <a:endParaRPr sz="3600" dirty="0">
              <a:latin typeface="Book Antiqua" panose="02040602050305030304" pitchFamily="18" charset="0"/>
              <a:cs typeface="Trebuchet MS"/>
            </a:endParaRPr>
          </a:p>
        </p:txBody>
      </p:sp>
      <p:pic>
        <p:nvPicPr>
          <p:cNvPr id="27" name="Kép 2" descr="erasmus2020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0938"/>
            <a:ext cx="1885950" cy="539750"/>
          </a:xfrm>
          <a:prstGeom prst="rect">
            <a:avLst/>
          </a:prstGeom>
          <a:noFill/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5689" y="54331"/>
            <a:ext cx="738647" cy="831875"/>
          </a:xfrm>
          <a:prstGeom prst="rect">
            <a:avLst/>
          </a:prstGeom>
        </p:spPr>
      </p:pic>
      <p:pic>
        <p:nvPicPr>
          <p:cNvPr id="29" name="Kép 1" descr="Váltó logo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821" y="9208380"/>
            <a:ext cx="600179" cy="915322"/>
          </a:xfrm>
          <a:prstGeom prst="rect">
            <a:avLst/>
          </a:prstGeom>
          <a:noFill/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5830" y="9486900"/>
            <a:ext cx="1010023" cy="6986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63891" y="9208380"/>
            <a:ext cx="1264307" cy="98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225</Words>
  <Application>Microsoft Office PowerPoint</Application>
  <PresentationFormat>Egyéni</PresentationFormat>
  <Paragraphs>40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Bad Script</vt:lpstr>
      <vt:lpstr>Book Antiqua</vt:lpstr>
      <vt:lpstr>Calibri</vt:lpstr>
      <vt:lpstr>Tahoma</vt:lpstr>
      <vt:lpstr>Trebuchet MS</vt:lpstr>
      <vt:lpstr>Office Theme</vt:lpstr>
      <vt:lpstr>PowerPoint-bemutató</vt:lpstr>
      <vt:lpstr>Külső képtől a belső  képéig</vt:lpstr>
      <vt:lpstr>A mese „megnyitása”</vt:lpstr>
      <vt:lpstr>Történethallgatási  transz eszköze</vt:lpstr>
      <vt:lpstr>Pszichodráma</vt:lpstr>
      <vt:lpstr>Pszichodráma</vt:lpstr>
      <vt:lpstr>Művészetterápiás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Eszközök és technikák a meseterápiában, a kliensmunkában</dc:title>
  <dc:creator>A B</dc:creator>
  <cp:keywords>DAFmoN-ooso,BAFMwCSAF4g</cp:keywords>
  <cp:lastModifiedBy>User</cp:lastModifiedBy>
  <cp:revision>20</cp:revision>
  <dcterms:created xsi:type="dcterms:W3CDTF">2023-06-23T09:48:33Z</dcterms:created>
  <dcterms:modified xsi:type="dcterms:W3CDTF">2023-06-23T10:50:12Z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2023-06-23T00:00:00Z</vt:filetime>
  </property>
</Properties>
</file>